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6" r:id="rId5"/>
  </p:sldMasterIdLst>
  <p:notesMasterIdLst>
    <p:notesMasterId r:id="rId26"/>
  </p:notesMasterIdLst>
  <p:sldIdLst>
    <p:sldId id="440" r:id="rId6"/>
    <p:sldId id="499" r:id="rId7"/>
    <p:sldId id="2147483620" r:id="rId8"/>
    <p:sldId id="2147483621" r:id="rId9"/>
    <p:sldId id="2147483626" r:id="rId10"/>
    <p:sldId id="2147483619" r:id="rId11"/>
    <p:sldId id="2147483627" r:id="rId12"/>
    <p:sldId id="2147482833" r:id="rId13"/>
    <p:sldId id="2147483618" r:id="rId14"/>
    <p:sldId id="2147483613" r:id="rId15"/>
    <p:sldId id="2147483628" r:id="rId16"/>
    <p:sldId id="2147483633" r:id="rId17"/>
    <p:sldId id="2147483634" r:id="rId18"/>
    <p:sldId id="2147483635" r:id="rId19"/>
    <p:sldId id="2147483629" r:id="rId20"/>
    <p:sldId id="2147483637" r:id="rId21"/>
    <p:sldId id="2147483630" r:id="rId22"/>
    <p:sldId id="2147483636" r:id="rId23"/>
    <p:sldId id="2147483566" r:id="rId24"/>
    <p:sldId id="390" r:id="rId25"/>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C4C0FC95-CE39-424C-AFAA-2F5DBEAEEBC7}">
          <p14:sldIdLst>
            <p14:sldId id="440"/>
            <p14:sldId id="499"/>
            <p14:sldId id="2147483620"/>
            <p14:sldId id="2147483621"/>
            <p14:sldId id="2147483626"/>
            <p14:sldId id="2147483619"/>
            <p14:sldId id="2147483627"/>
            <p14:sldId id="2147482833"/>
            <p14:sldId id="2147483618"/>
            <p14:sldId id="2147483613"/>
            <p14:sldId id="2147483628"/>
            <p14:sldId id="2147483633"/>
            <p14:sldId id="2147483634"/>
            <p14:sldId id="2147483635"/>
            <p14:sldId id="2147483629"/>
            <p14:sldId id="2147483637"/>
            <p14:sldId id="2147483630"/>
            <p14:sldId id="2147483636"/>
            <p14:sldId id="2147483566"/>
            <p14:sldId id="390"/>
          </p14:sldIdLst>
        </p14:section>
        <p14:section name="Dark mode" id="{AF4AF534-2BDC-F341-B7D3-F0607F29D7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B3FA"/>
    <a:srgbClr val="3D8AFF"/>
    <a:srgbClr val="C1BCF3"/>
    <a:srgbClr val="1E0756"/>
    <a:srgbClr val="0657B2"/>
    <a:srgbClr val="EEEAFA"/>
    <a:srgbClr val="1F1E32"/>
    <a:srgbClr val="F4B1C9"/>
    <a:srgbClr val="EF99DD"/>
    <a:srgbClr val="D60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31" d="100"/>
          <a:sy n="31" d="100"/>
        </p:scale>
        <p:origin x="834" y="2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414653-1C2E-4DD3-9096-7F0784CDAC71}" type="doc">
      <dgm:prSet loTypeId="urn:microsoft.com/office/officeart/2008/layout/AlternatingHexagons" loCatId="list" qsTypeId="urn:microsoft.com/office/officeart/2005/8/quickstyle/simple5" qsCatId="simple" csTypeId="urn:microsoft.com/office/officeart/2005/8/colors/colorful1" csCatId="colorful" phldr="1"/>
      <dgm:spPr/>
      <dgm:t>
        <a:bodyPr/>
        <a:lstStyle/>
        <a:p>
          <a:endParaRPr lang="en-US"/>
        </a:p>
      </dgm:t>
    </dgm:pt>
    <dgm:pt modelId="{200FDF27-0207-44AD-B466-772543FE16F2}">
      <dgm:prSet phldrT="[Text]" phldr="0"/>
      <dgm:spPr/>
      <dgm:t>
        <a:bodyPr/>
        <a:lstStyle/>
        <a:p>
          <a:r>
            <a:rPr lang="en-US" dirty="0"/>
            <a:t>Ecosystem</a:t>
          </a:r>
        </a:p>
      </dgm:t>
    </dgm:pt>
    <dgm:pt modelId="{16758BB4-AF0C-4AFF-86E4-D6693D6830A7}" type="parTrans" cxnId="{4ED730CD-6A70-4CDD-A73D-E4D48DDD7E57}">
      <dgm:prSet/>
      <dgm:spPr/>
      <dgm:t>
        <a:bodyPr/>
        <a:lstStyle/>
        <a:p>
          <a:endParaRPr lang="en-US"/>
        </a:p>
      </dgm:t>
    </dgm:pt>
    <dgm:pt modelId="{4B3C322F-B4AA-4C81-B2CD-C0F0198DEC95}" type="sibTrans" cxnId="{4ED730CD-6A70-4CDD-A73D-E4D48DDD7E57}">
      <dgm:prSet/>
      <dgm:spPr/>
      <dgm:t>
        <a:bodyPr/>
        <a:lstStyle/>
        <a:p>
          <a:endParaRPr lang="en-US"/>
        </a:p>
      </dgm:t>
    </dgm:pt>
    <dgm:pt modelId="{7145DFF7-3301-45E5-A0BC-DF80D4C7A0E2}">
      <dgm:prSet phldrT="[Text]" phldr="0"/>
      <dgm:spPr/>
      <dgm:t>
        <a:bodyPr/>
        <a:lstStyle/>
        <a:p>
          <a:r>
            <a:rPr lang="en-US" dirty="0"/>
            <a:t>AI and Machine Learning</a:t>
          </a:r>
        </a:p>
      </dgm:t>
    </dgm:pt>
    <dgm:pt modelId="{673078A5-536F-4826-9BB6-2D2216BB3DCB}" type="parTrans" cxnId="{A33163DE-40F9-4A0D-BD58-6C3E13C34223}">
      <dgm:prSet/>
      <dgm:spPr/>
      <dgm:t>
        <a:bodyPr/>
        <a:lstStyle/>
        <a:p>
          <a:endParaRPr lang="en-US"/>
        </a:p>
      </dgm:t>
    </dgm:pt>
    <dgm:pt modelId="{0267F4E3-0ADA-4133-A845-70578A1DD79A}" type="sibTrans" cxnId="{A33163DE-40F9-4A0D-BD58-6C3E13C34223}">
      <dgm:prSet/>
      <dgm:spPr/>
      <dgm:t>
        <a:bodyPr/>
        <a:lstStyle/>
        <a:p>
          <a:endParaRPr lang="en-US"/>
        </a:p>
      </dgm:t>
    </dgm:pt>
    <dgm:pt modelId="{93654A72-DDCD-4168-827E-0D56AE1D7333}">
      <dgm:prSet phldrT="[Text]" phldr="0"/>
      <dgm:spPr/>
      <dgm:t>
        <a:bodyPr/>
        <a:lstStyle/>
        <a:p>
          <a:r>
            <a:rPr lang="en-US" dirty="0">
              <a:solidFill>
                <a:schemeClr val="tx1"/>
              </a:solidFill>
            </a:rPr>
            <a:t>Cross-platform</a:t>
          </a:r>
        </a:p>
      </dgm:t>
    </dgm:pt>
    <dgm:pt modelId="{37B7BC77-813A-4762-A5B5-CB4CF3D018E3}" type="parTrans" cxnId="{8E66B0F2-011D-4163-9E25-FAF8BD15A11D}">
      <dgm:prSet/>
      <dgm:spPr/>
      <dgm:t>
        <a:bodyPr/>
        <a:lstStyle/>
        <a:p>
          <a:endParaRPr lang="en-US"/>
        </a:p>
      </dgm:t>
    </dgm:pt>
    <dgm:pt modelId="{90CCA456-096F-4236-AF71-2C8D0153433C}" type="sibTrans" cxnId="{8E66B0F2-011D-4163-9E25-FAF8BD15A11D}">
      <dgm:prSet/>
      <dgm:spPr/>
      <dgm:t>
        <a:bodyPr/>
        <a:lstStyle/>
        <a:p>
          <a:endParaRPr lang="en-US"/>
        </a:p>
      </dgm:t>
    </dgm:pt>
    <dgm:pt modelId="{28A2BEAD-2F65-4E9F-97DC-D2B1374DE739}">
      <dgm:prSet phldrT="[Text]" phldr="0"/>
      <dgm:spPr/>
      <dgm:t>
        <a:bodyPr/>
        <a:lstStyle/>
        <a:p>
          <a:r>
            <a:rPr lang="en-US" dirty="0"/>
            <a:t>Python interoperability</a:t>
          </a:r>
        </a:p>
      </dgm:t>
    </dgm:pt>
    <dgm:pt modelId="{EACB21D4-7FF8-4885-A3C4-332ACAECD31D}" type="parTrans" cxnId="{1DBD84E9-9DD5-494C-95D9-3B3A312E4BFD}">
      <dgm:prSet/>
      <dgm:spPr/>
      <dgm:t>
        <a:bodyPr/>
        <a:lstStyle/>
        <a:p>
          <a:endParaRPr lang="en-US"/>
        </a:p>
      </dgm:t>
    </dgm:pt>
    <dgm:pt modelId="{A97FED8B-85A4-4A26-9099-A1B9EFBF5D10}" type="sibTrans" cxnId="{1DBD84E9-9DD5-494C-95D9-3B3A312E4BFD}">
      <dgm:prSet/>
      <dgm:spPr/>
      <dgm:t>
        <a:bodyPr/>
        <a:lstStyle/>
        <a:p>
          <a:endParaRPr lang="en-US"/>
        </a:p>
      </dgm:t>
    </dgm:pt>
    <dgm:pt modelId="{8BB4C10B-A6BA-4765-A748-1CE8F3468574}">
      <dgm:prSet phldrT="[Text]" phldr="0"/>
      <dgm:spPr/>
      <dgm:t>
        <a:bodyPr/>
        <a:lstStyle/>
        <a:p>
          <a:r>
            <a:rPr lang="en-US" dirty="0"/>
            <a:t>Performance</a:t>
          </a:r>
        </a:p>
      </dgm:t>
    </dgm:pt>
    <dgm:pt modelId="{9D36F359-031F-4553-B7E1-465F364ECDA5}" type="parTrans" cxnId="{AC2917E7-FD02-4C7B-AA0F-C3BB4EF85461}">
      <dgm:prSet/>
      <dgm:spPr/>
      <dgm:t>
        <a:bodyPr/>
        <a:lstStyle/>
        <a:p>
          <a:endParaRPr lang="en-US"/>
        </a:p>
      </dgm:t>
    </dgm:pt>
    <dgm:pt modelId="{E7C577E7-C61A-42EB-8AAA-77E97D8F5CB6}" type="sibTrans" cxnId="{AC2917E7-FD02-4C7B-AA0F-C3BB4EF85461}">
      <dgm:prSet/>
      <dgm:spPr/>
      <dgm:t>
        <a:bodyPr/>
        <a:lstStyle/>
        <a:p>
          <a:endParaRPr lang="en-US"/>
        </a:p>
      </dgm:t>
    </dgm:pt>
    <dgm:pt modelId="{64B41594-3CA0-4DEE-BCD9-66F30EDE220F}">
      <dgm:prSet phldrT="[Text]" phldr="0"/>
      <dgm:spPr/>
      <dgm:t>
        <a:bodyPr/>
        <a:lstStyle/>
        <a:p>
          <a:r>
            <a:rPr lang="en-US" dirty="0"/>
            <a:t>Enterprise grade</a:t>
          </a:r>
        </a:p>
      </dgm:t>
    </dgm:pt>
    <dgm:pt modelId="{02D2343B-2240-4698-B81E-2DEC5D0A2B5D}" type="parTrans" cxnId="{F40D3668-D346-449E-9649-1125F07F85C5}">
      <dgm:prSet/>
      <dgm:spPr/>
      <dgm:t>
        <a:bodyPr/>
        <a:lstStyle/>
        <a:p>
          <a:endParaRPr lang="en-US"/>
        </a:p>
      </dgm:t>
    </dgm:pt>
    <dgm:pt modelId="{650E6E2E-B77C-4B30-9F6F-2919C5BF9410}" type="sibTrans" cxnId="{F40D3668-D346-449E-9649-1125F07F85C5}">
      <dgm:prSet/>
      <dgm:spPr/>
      <dgm:t>
        <a:bodyPr/>
        <a:lstStyle/>
        <a:p>
          <a:endParaRPr lang="en-US"/>
        </a:p>
      </dgm:t>
    </dgm:pt>
    <dgm:pt modelId="{801551CB-E306-47B2-A2A1-E6980BC0210C}">
      <dgm:prSet phldrT="[Text]" phldr="0"/>
      <dgm:spPr/>
      <dgm:t>
        <a:bodyPr/>
        <a:lstStyle/>
        <a:p>
          <a:r>
            <a:rPr lang="en-US"/>
            <a:t>Scale / Cloud native</a:t>
          </a:r>
          <a:endParaRPr lang="en-US" dirty="0"/>
        </a:p>
      </dgm:t>
    </dgm:pt>
    <dgm:pt modelId="{133F3E55-33DB-49D3-8E3D-AFE2F26CF785}" type="parTrans" cxnId="{86058ED6-BEFD-45EE-B074-0E34009DBFE8}">
      <dgm:prSet/>
      <dgm:spPr/>
      <dgm:t>
        <a:bodyPr/>
        <a:lstStyle/>
        <a:p>
          <a:endParaRPr lang="en-US"/>
        </a:p>
      </dgm:t>
    </dgm:pt>
    <dgm:pt modelId="{EE70A577-9F15-4824-9C42-0DDDBBF507D0}" type="sibTrans" cxnId="{86058ED6-BEFD-45EE-B074-0E34009DBFE8}">
      <dgm:prSet/>
      <dgm:spPr/>
      <dgm:t>
        <a:bodyPr/>
        <a:lstStyle/>
        <a:p>
          <a:endParaRPr lang="en-US"/>
        </a:p>
      </dgm:t>
    </dgm:pt>
    <dgm:pt modelId="{BA685C78-1B42-44B6-B408-03FB06ADB7CC}">
      <dgm:prSet phldrT="[Text]" phldr="0"/>
      <dgm:spPr/>
      <dgm:t>
        <a:bodyPr/>
        <a:lstStyle/>
        <a:p>
          <a:r>
            <a:rPr lang="en-US"/>
            <a:t>Developer productivity</a:t>
          </a:r>
          <a:endParaRPr lang="en-US" dirty="0"/>
        </a:p>
      </dgm:t>
    </dgm:pt>
    <dgm:pt modelId="{B476D68B-E9ED-4881-88C8-82D0443B0CBC}" type="parTrans" cxnId="{A784AD54-A68B-4CD4-8E43-63675A1865A5}">
      <dgm:prSet/>
      <dgm:spPr/>
      <dgm:t>
        <a:bodyPr/>
        <a:lstStyle/>
        <a:p>
          <a:endParaRPr lang="en-US"/>
        </a:p>
      </dgm:t>
    </dgm:pt>
    <dgm:pt modelId="{E2386C0F-4371-47CE-A251-9BD9B2B75466}" type="sibTrans" cxnId="{A784AD54-A68B-4CD4-8E43-63675A1865A5}">
      <dgm:prSet/>
      <dgm:spPr/>
      <dgm:t>
        <a:bodyPr/>
        <a:lstStyle/>
        <a:p>
          <a:endParaRPr lang="en-US"/>
        </a:p>
      </dgm:t>
    </dgm:pt>
    <dgm:pt modelId="{2460A18F-70D2-4C17-A29C-4318E21D32FE}" type="pres">
      <dgm:prSet presAssocID="{73414653-1C2E-4DD3-9096-7F0784CDAC71}" presName="Name0" presStyleCnt="0">
        <dgm:presLayoutVars>
          <dgm:chMax/>
          <dgm:chPref/>
          <dgm:dir/>
          <dgm:animLvl val="lvl"/>
        </dgm:presLayoutVars>
      </dgm:prSet>
      <dgm:spPr/>
    </dgm:pt>
    <dgm:pt modelId="{9E2C85C6-C35A-4084-9DC0-2BACA41E735E}" type="pres">
      <dgm:prSet presAssocID="{200FDF27-0207-44AD-B466-772543FE16F2}" presName="composite" presStyleCnt="0"/>
      <dgm:spPr/>
    </dgm:pt>
    <dgm:pt modelId="{B5BC2B24-953F-41FE-A9F0-88AA71DD34B1}" type="pres">
      <dgm:prSet presAssocID="{200FDF27-0207-44AD-B466-772543FE16F2}" presName="Parent1" presStyleLbl="node1" presStyleIdx="0" presStyleCnt="10">
        <dgm:presLayoutVars>
          <dgm:chMax val="1"/>
          <dgm:chPref val="1"/>
          <dgm:bulletEnabled val="1"/>
        </dgm:presLayoutVars>
      </dgm:prSet>
      <dgm:spPr/>
    </dgm:pt>
    <dgm:pt modelId="{51F0C9ED-9E56-4E0C-9461-162AC49B0136}" type="pres">
      <dgm:prSet presAssocID="{200FDF27-0207-44AD-B466-772543FE16F2}" presName="Childtext1" presStyleLbl="revTx" presStyleIdx="0" presStyleCnt="5">
        <dgm:presLayoutVars>
          <dgm:chMax val="0"/>
          <dgm:chPref val="0"/>
          <dgm:bulletEnabled val="1"/>
        </dgm:presLayoutVars>
      </dgm:prSet>
      <dgm:spPr/>
    </dgm:pt>
    <dgm:pt modelId="{2D3CFAB4-64C5-4444-92D7-C7141170EE48}" type="pres">
      <dgm:prSet presAssocID="{200FDF27-0207-44AD-B466-772543FE16F2}" presName="BalanceSpacing" presStyleCnt="0"/>
      <dgm:spPr/>
    </dgm:pt>
    <dgm:pt modelId="{35A386DD-465A-4925-8039-642D74D5A151}" type="pres">
      <dgm:prSet presAssocID="{200FDF27-0207-44AD-B466-772543FE16F2}" presName="BalanceSpacing1" presStyleCnt="0"/>
      <dgm:spPr/>
    </dgm:pt>
    <dgm:pt modelId="{62D8BA02-CEA7-4EDA-980F-DA632D22B054}" type="pres">
      <dgm:prSet presAssocID="{4B3C322F-B4AA-4C81-B2CD-C0F0198DEC95}" presName="Accent1Text" presStyleLbl="node1" presStyleIdx="1" presStyleCnt="10"/>
      <dgm:spPr/>
    </dgm:pt>
    <dgm:pt modelId="{B0758D7B-E17C-422C-955A-44FCE6E54046}" type="pres">
      <dgm:prSet presAssocID="{4B3C322F-B4AA-4C81-B2CD-C0F0198DEC95}" presName="spaceBetweenRectangles" presStyleCnt="0"/>
      <dgm:spPr/>
    </dgm:pt>
    <dgm:pt modelId="{1BDB179A-C82B-4F1F-AC48-517368DDDE86}" type="pres">
      <dgm:prSet presAssocID="{93654A72-DDCD-4168-827E-0D56AE1D7333}" presName="composite" presStyleCnt="0"/>
      <dgm:spPr/>
    </dgm:pt>
    <dgm:pt modelId="{8E51670B-B591-4A9A-8596-23712BF808DF}" type="pres">
      <dgm:prSet presAssocID="{93654A72-DDCD-4168-827E-0D56AE1D7333}" presName="Parent1" presStyleLbl="node1" presStyleIdx="2" presStyleCnt="10">
        <dgm:presLayoutVars>
          <dgm:chMax val="1"/>
          <dgm:chPref val="1"/>
          <dgm:bulletEnabled val="1"/>
        </dgm:presLayoutVars>
      </dgm:prSet>
      <dgm:spPr/>
    </dgm:pt>
    <dgm:pt modelId="{5AE2EE51-850A-4BEE-9BDC-647D0B56B856}" type="pres">
      <dgm:prSet presAssocID="{93654A72-DDCD-4168-827E-0D56AE1D7333}" presName="Childtext1" presStyleLbl="revTx" presStyleIdx="1" presStyleCnt="5">
        <dgm:presLayoutVars>
          <dgm:chMax val="0"/>
          <dgm:chPref val="0"/>
          <dgm:bulletEnabled val="1"/>
        </dgm:presLayoutVars>
      </dgm:prSet>
      <dgm:spPr/>
    </dgm:pt>
    <dgm:pt modelId="{AC83CB71-4C45-4C4C-A4D9-252946D58E17}" type="pres">
      <dgm:prSet presAssocID="{93654A72-DDCD-4168-827E-0D56AE1D7333}" presName="BalanceSpacing" presStyleCnt="0"/>
      <dgm:spPr/>
    </dgm:pt>
    <dgm:pt modelId="{5E874622-9BCD-4BC8-93E7-BAF707CF0716}" type="pres">
      <dgm:prSet presAssocID="{93654A72-DDCD-4168-827E-0D56AE1D7333}" presName="BalanceSpacing1" presStyleCnt="0"/>
      <dgm:spPr/>
    </dgm:pt>
    <dgm:pt modelId="{3E4F70DD-6405-44C1-B06B-B133AFB7B6EC}" type="pres">
      <dgm:prSet presAssocID="{90CCA456-096F-4236-AF71-2C8D0153433C}" presName="Accent1Text" presStyleLbl="node1" presStyleIdx="3" presStyleCnt="10"/>
      <dgm:spPr/>
    </dgm:pt>
    <dgm:pt modelId="{7F13CCFC-C660-499B-8FBC-2791A1D8E19A}" type="pres">
      <dgm:prSet presAssocID="{90CCA456-096F-4236-AF71-2C8D0153433C}" presName="spaceBetweenRectangles" presStyleCnt="0"/>
      <dgm:spPr/>
    </dgm:pt>
    <dgm:pt modelId="{7A4F032C-73A1-41CA-A019-1B0D6A1E1241}" type="pres">
      <dgm:prSet presAssocID="{8BB4C10B-A6BA-4765-A748-1CE8F3468574}" presName="composite" presStyleCnt="0"/>
      <dgm:spPr/>
    </dgm:pt>
    <dgm:pt modelId="{20DFF7F8-5D7B-4A88-9DB1-884D5F212DDA}" type="pres">
      <dgm:prSet presAssocID="{8BB4C10B-A6BA-4765-A748-1CE8F3468574}" presName="Parent1" presStyleLbl="node1" presStyleIdx="4" presStyleCnt="10">
        <dgm:presLayoutVars>
          <dgm:chMax val="1"/>
          <dgm:chPref val="1"/>
          <dgm:bulletEnabled val="1"/>
        </dgm:presLayoutVars>
      </dgm:prSet>
      <dgm:spPr/>
    </dgm:pt>
    <dgm:pt modelId="{5F42525C-163F-405A-B54F-E217EBD5C3F7}" type="pres">
      <dgm:prSet presAssocID="{8BB4C10B-A6BA-4765-A748-1CE8F3468574}" presName="Childtext1" presStyleLbl="revTx" presStyleIdx="2" presStyleCnt="5">
        <dgm:presLayoutVars>
          <dgm:chMax val="0"/>
          <dgm:chPref val="0"/>
          <dgm:bulletEnabled val="1"/>
        </dgm:presLayoutVars>
      </dgm:prSet>
      <dgm:spPr/>
    </dgm:pt>
    <dgm:pt modelId="{B7290D47-8681-41A8-B24D-011EFCB66E48}" type="pres">
      <dgm:prSet presAssocID="{8BB4C10B-A6BA-4765-A748-1CE8F3468574}" presName="BalanceSpacing" presStyleCnt="0"/>
      <dgm:spPr/>
    </dgm:pt>
    <dgm:pt modelId="{C2C35B28-8A64-4033-ABB5-7B900F12CD63}" type="pres">
      <dgm:prSet presAssocID="{8BB4C10B-A6BA-4765-A748-1CE8F3468574}" presName="BalanceSpacing1" presStyleCnt="0"/>
      <dgm:spPr/>
    </dgm:pt>
    <dgm:pt modelId="{C842A3F0-1119-4BD2-AC18-471E8322C359}" type="pres">
      <dgm:prSet presAssocID="{E7C577E7-C61A-42EB-8AAA-77E97D8F5CB6}" presName="Accent1Text" presStyleLbl="node1" presStyleIdx="5" presStyleCnt="10"/>
      <dgm:spPr/>
    </dgm:pt>
    <dgm:pt modelId="{AD273736-C6F6-4DEC-9903-F69F26801738}" type="pres">
      <dgm:prSet presAssocID="{E7C577E7-C61A-42EB-8AAA-77E97D8F5CB6}" presName="spaceBetweenRectangles" presStyleCnt="0"/>
      <dgm:spPr/>
    </dgm:pt>
    <dgm:pt modelId="{CBAF9546-5B23-42E8-AFFE-B34D76CDE406}" type="pres">
      <dgm:prSet presAssocID="{64B41594-3CA0-4DEE-BCD9-66F30EDE220F}" presName="composite" presStyleCnt="0"/>
      <dgm:spPr/>
    </dgm:pt>
    <dgm:pt modelId="{978E8E7F-4A96-4893-B7CC-B187C6B24C39}" type="pres">
      <dgm:prSet presAssocID="{64B41594-3CA0-4DEE-BCD9-66F30EDE220F}" presName="Parent1" presStyleLbl="node1" presStyleIdx="6" presStyleCnt="10">
        <dgm:presLayoutVars>
          <dgm:chMax val="1"/>
          <dgm:chPref val="1"/>
          <dgm:bulletEnabled val="1"/>
        </dgm:presLayoutVars>
      </dgm:prSet>
      <dgm:spPr/>
    </dgm:pt>
    <dgm:pt modelId="{0D3EF457-F2D5-40BD-9389-9F0FAF66F022}" type="pres">
      <dgm:prSet presAssocID="{64B41594-3CA0-4DEE-BCD9-66F30EDE220F}" presName="Childtext1" presStyleLbl="revTx" presStyleIdx="3" presStyleCnt="5">
        <dgm:presLayoutVars>
          <dgm:chMax val="0"/>
          <dgm:chPref val="0"/>
          <dgm:bulletEnabled val="1"/>
        </dgm:presLayoutVars>
      </dgm:prSet>
      <dgm:spPr/>
    </dgm:pt>
    <dgm:pt modelId="{5043C04E-1782-4E52-898D-C0D16F144E7F}" type="pres">
      <dgm:prSet presAssocID="{64B41594-3CA0-4DEE-BCD9-66F30EDE220F}" presName="BalanceSpacing" presStyleCnt="0"/>
      <dgm:spPr/>
    </dgm:pt>
    <dgm:pt modelId="{69A53B6C-C809-4381-9DD9-06BAD5F4AEF8}" type="pres">
      <dgm:prSet presAssocID="{64B41594-3CA0-4DEE-BCD9-66F30EDE220F}" presName="BalanceSpacing1" presStyleCnt="0"/>
      <dgm:spPr/>
    </dgm:pt>
    <dgm:pt modelId="{F4CCF885-E3C9-4578-8718-74C40357045C}" type="pres">
      <dgm:prSet presAssocID="{650E6E2E-B77C-4B30-9F6F-2919C5BF9410}" presName="Accent1Text" presStyleLbl="node1" presStyleIdx="7" presStyleCnt="10"/>
      <dgm:spPr/>
    </dgm:pt>
    <dgm:pt modelId="{D772754D-17BF-416B-A20F-31C1EA85BEAB}" type="pres">
      <dgm:prSet presAssocID="{650E6E2E-B77C-4B30-9F6F-2919C5BF9410}" presName="spaceBetweenRectangles" presStyleCnt="0"/>
      <dgm:spPr/>
    </dgm:pt>
    <dgm:pt modelId="{4C8F6ABB-3F5F-4649-937C-8D27BF243100}" type="pres">
      <dgm:prSet presAssocID="{BA685C78-1B42-44B6-B408-03FB06ADB7CC}" presName="composite" presStyleCnt="0"/>
      <dgm:spPr/>
    </dgm:pt>
    <dgm:pt modelId="{06163744-E445-45DC-BD25-8FAD3687C075}" type="pres">
      <dgm:prSet presAssocID="{BA685C78-1B42-44B6-B408-03FB06ADB7CC}" presName="Parent1" presStyleLbl="node1" presStyleIdx="8" presStyleCnt="10">
        <dgm:presLayoutVars>
          <dgm:chMax val="1"/>
          <dgm:chPref val="1"/>
          <dgm:bulletEnabled val="1"/>
        </dgm:presLayoutVars>
      </dgm:prSet>
      <dgm:spPr/>
    </dgm:pt>
    <dgm:pt modelId="{4CC0DFC8-768F-4AF9-802D-40DDFB82188E}" type="pres">
      <dgm:prSet presAssocID="{BA685C78-1B42-44B6-B408-03FB06ADB7CC}" presName="Childtext1" presStyleLbl="revTx" presStyleIdx="4" presStyleCnt="5">
        <dgm:presLayoutVars>
          <dgm:chMax val="0"/>
          <dgm:chPref val="0"/>
          <dgm:bulletEnabled val="1"/>
        </dgm:presLayoutVars>
      </dgm:prSet>
      <dgm:spPr/>
    </dgm:pt>
    <dgm:pt modelId="{27C56750-C637-46AF-BC44-7FECCF64436C}" type="pres">
      <dgm:prSet presAssocID="{BA685C78-1B42-44B6-B408-03FB06ADB7CC}" presName="BalanceSpacing" presStyleCnt="0"/>
      <dgm:spPr/>
    </dgm:pt>
    <dgm:pt modelId="{AF117AB0-9BD3-4B77-8F22-3DBF2DB898A9}" type="pres">
      <dgm:prSet presAssocID="{BA685C78-1B42-44B6-B408-03FB06ADB7CC}" presName="BalanceSpacing1" presStyleCnt="0"/>
      <dgm:spPr/>
    </dgm:pt>
    <dgm:pt modelId="{64C99F82-2AF7-40D6-8B63-3A59EC05DFBF}" type="pres">
      <dgm:prSet presAssocID="{E2386C0F-4371-47CE-A251-9BD9B2B75466}" presName="Accent1Text" presStyleLbl="node1" presStyleIdx="9" presStyleCnt="10"/>
      <dgm:spPr/>
    </dgm:pt>
  </dgm:ptLst>
  <dgm:cxnLst>
    <dgm:cxn modelId="{ECADA411-64FC-4104-8895-B0B40C66FB3F}" type="presOf" srcId="{7145DFF7-3301-45E5-A0BC-DF80D4C7A0E2}" destId="{51F0C9ED-9E56-4E0C-9461-162AC49B0136}" srcOrd="0" destOrd="0" presId="urn:microsoft.com/office/officeart/2008/layout/AlternatingHexagons"/>
    <dgm:cxn modelId="{B5635B5D-C78A-4955-96E6-082CD9E30CBB}" type="presOf" srcId="{650E6E2E-B77C-4B30-9F6F-2919C5BF9410}" destId="{F4CCF885-E3C9-4578-8718-74C40357045C}" srcOrd="0" destOrd="0" presId="urn:microsoft.com/office/officeart/2008/layout/AlternatingHexagons"/>
    <dgm:cxn modelId="{93BB8760-829D-460C-8313-C985E7EF1D10}" type="presOf" srcId="{28A2BEAD-2F65-4E9F-97DC-D2B1374DE739}" destId="{5AE2EE51-850A-4BEE-9BDC-647D0B56B856}" srcOrd="0" destOrd="0" presId="urn:microsoft.com/office/officeart/2008/layout/AlternatingHexagons"/>
    <dgm:cxn modelId="{9CF6A160-AFE8-4586-8A2C-3A73771D1196}" type="presOf" srcId="{BA685C78-1B42-44B6-B408-03FB06ADB7CC}" destId="{06163744-E445-45DC-BD25-8FAD3687C075}" srcOrd="0" destOrd="0" presId="urn:microsoft.com/office/officeart/2008/layout/AlternatingHexagons"/>
    <dgm:cxn modelId="{F40D3668-D346-449E-9649-1125F07F85C5}" srcId="{73414653-1C2E-4DD3-9096-7F0784CDAC71}" destId="{64B41594-3CA0-4DEE-BCD9-66F30EDE220F}" srcOrd="3" destOrd="0" parTransId="{02D2343B-2240-4698-B81E-2DEC5D0A2B5D}" sibTransId="{650E6E2E-B77C-4B30-9F6F-2919C5BF9410}"/>
    <dgm:cxn modelId="{DD7B8A6D-3D03-4038-ADC4-AE4D910C7271}" type="presOf" srcId="{64B41594-3CA0-4DEE-BCD9-66F30EDE220F}" destId="{978E8E7F-4A96-4893-B7CC-B187C6B24C39}" srcOrd="0" destOrd="0" presId="urn:microsoft.com/office/officeart/2008/layout/AlternatingHexagons"/>
    <dgm:cxn modelId="{74748F71-7E7C-4D2F-AD41-3D3711B4B4EF}" type="presOf" srcId="{801551CB-E306-47B2-A2A1-E6980BC0210C}" destId="{0D3EF457-F2D5-40BD-9389-9F0FAF66F022}" srcOrd="0" destOrd="0" presId="urn:microsoft.com/office/officeart/2008/layout/AlternatingHexagons"/>
    <dgm:cxn modelId="{A784AD54-A68B-4CD4-8E43-63675A1865A5}" srcId="{73414653-1C2E-4DD3-9096-7F0784CDAC71}" destId="{BA685C78-1B42-44B6-B408-03FB06ADB7CC}" srcOrd="4" destOrd="0" parTransId="{B476D68B-E9ED-4881-88C8-82D0443B0CBC}" sibTransId="{E2386C0F-4371-47CE-A251-9BD9B2B75466}"/>
    <dgm:cxn modelId="{D1875157-A60C-47E7-BE65-558BCD14291E}" type="presOf" srcId="{8BB4C10B-A6BA-4765-A748-1CE8F3468574}" destId="{20DFF7F8-5D7B-4A88-9DB1-884D5F212DDA}" srcOrd="0" destOrd="0" presId="urn:microsoft.com/office/officeart/2008/layout/AlternatingHexagons"/>
    <dgm:cxn modelId="{459FCA7A-3880-4F1C-BE34-381905CCAE12}" type="presOf" srcId="{93654A72-DDCD-4168-827E-0D56AE1D7333}" destId="{8E51670B-B591-4A9A-8596-23712BF808DF}" srcOrd="0" destOrd="0" presId="urn:microsoft.com/office/officeart/2008/layout/AlternatingHexagons"/>
    <dgm:cxn modelId="{31A25487-2696-41D2-9701-C2853BAF2EAC}" type="presOf" srcId="{73414653-1C2E-4DD3-9096-7F0784CDAC71}" destId="{2460A18F-70D2-4C17-A29C-4318E21D32FE}" srcOrd="0" destOrd="0" presId="urn:microsoft.com/office/officeart/2008/layout/AlternatingHexagons"/>
    <dgm:cxn modelId="{4ED730CD-6A70-4CDD-A73D-E4D48DDD7E57}" srcId="{73414653-1C2E-4DD3-9096-7F0784CDAC71}" destId="{200FDF27-0207-44AD-B466-772543FE16F2}" srcOrd="0" destOrd="0" parTransId="{16758BB4-AF0C-4AFF-86E4-D6693D6830A7}" sibTransId="{4B3C322F-B4AA-4C81-B2CD-C0F0198DEC95}"/>
    <dgm:cxn modelId="{86058ED6-BEFD-45EE-B074-0E34009DBFE8}" srcId="{64B41594-3CA0-4DEE-BCD9-66F30EDE220F}" destId="{801551CB-E306-47B2-A2A1-E6980BC0210C}" srcOrd="0" destOrd="0" parTransId="{133F3E55-33DB-49D3-8E3D-AFE2F26CF785}" sibTransId="{EE70A577-9F15-4824-9C42-0DDDBBF507D0}"/>
    <dgm:cxn modelId="{A33163DE-40F9-4A0D-BD58-6C3E13C34223}" srcId="{200FDF27-0207-44AD-B466-772543FE16F2}" destId="{7145DFF7-3301-45E5-A0BC-DF80D4C7A0E2}" srcOrd="0" destOrd="0" parTransId="{673078A5-536F-4826-9BB6-2D2216BB3DCB}" sibTransId="{0267F4E3-0ADA-4133-A845-70578A1DD79A}"/>
    <dgm:cxn modelId="{2A5ED2DE-F7C9-455F-855D-ABCAB116B13F}" type="presOf" srcId="{E7C577E7-C61A-42EB-8AAA-77E97D8F5CB6}" destId="{C842A3F0-1119-4BD2-AC18-471E8322C359}" srcOrd="0" destOrd="0" presId="urn:microsoft.com/office/officeart/2008/layout/AlternatingHexagons"/>
    <dgm:cxn modelId="{AC2917E7-FD02-4C7B-AA0F-C3BB4EF85461}" srcId="{73414653-1C2E-4DD3-9096-7F0784CDAC71}" destId="{8BB4C10B-A6BA-4765-A748-1CE8F3468574}" srcOrd="2" destOrd="0" parTransId="{9D36F359-031F-4553-B7E1-465F364ECDA5}" sibTransId="{E7C577E7-C61A-42EB-8AAA-77E97D8F5CB6}"/>
    <dgm:cxn modelId="{38FDD6E7-21DE-4C5C-B91D-D9962872DD8A}" type="presOf" srcId="{4B3C322F-B4AA-4C81-B2CD-C0F0198DEC95}" destId="{62D8BA02-CEA7-4EDA-980F-DA632D22B054}" srcOrd="0" destOrd="0" presId="urn:microsoft.com/office/officeart/2008/layout/AlternatingHexagons"/>
    <dgm:cxn modelId="{1DBD84E9-9DD5-494C-95D9-3B3A312E4BFD}" srcId="{93654A72-DDCD-4168-827E-0D56AE1D7333}" destId="{28A2BEAD-2F65-4E9F-97DC-D2B1374DE739}" srcOrd="0" destOrd="0" parTransId="{EACB21D4-7FF8-4885-A3C4-332ACAECD31D}" sibTransId="{A97FED8B-85A4-4A26-9099-A1B9EFBF5D10}"/>
    <dgm:cxn modelId="{5B9156EA-AF55-4639-88D6-429DC7CCEC8D}" type="presOf" srcId="{200FDF27-0207-44AD-B466-772543FE16F2}" destId="{B5BC2B24-953F-41FE-A9F0-88AA71DD34B1}" srcOrd="0" destOrd="0" presId="urn:microsoft.com/office/officeart/2008/layout/AlternatingHexagons"/>
    <dgm:cxn modelId="{73E96AEC-102D-4280-AE74-F38E459542E7}" type="presOf" srcId="{E2386C0F-4371-47CE-A251-9BD9B2B75466}" destId="{64C99F82-2AF7-40D6-8B63-3A59EC05DFBF}" srcOrd="0" destOrd="0" presId="urn:microsoft.com/office/officeart/2008/layout/AlternatingHexagons"/>
    <dgm:cxn modelId="{368E5DEF-89AF-4A7A-BCAF-86C61A82316B}" type="presOf" srcId="{90CCA456-096F-4236-AF71-2C8D0153433C}" destId="{3E4F70DD-6405-44C1-B06B-B133AFB7B6EC}" srcOrd="0" destOrd="0" presId="urn:microsoft.com/office/officeart/2008/layout/AlternatingHexagons"/>
    <dgm:cxn modelId="{8E66B0F2-011D-4163-9E25-FAF8BD15A11D}" srcId="{73414653-1C2E-4DD3-9096-7F0784CDAC71}" destId="{93654A72-DDCD-4168-827E-0D56AE1D7333}" srcOrd="1" destOrd="0" parTransId="{37B7BC77-813A-4762-A5B5-CB4CF3D018E3}" sibTransId="{90CCA456-096F-4236-AF71-2C8D0153433C}"/>
    <dgm:cxn modelId="{F84F5C41-59C5-41EF-ADB8-15C3CA3D36BA}" type="presParOf" srcId="{2460A18F-70D2-4C17-A29C-4318E21D32FE}" destId="{9E2C85C6-C35A-4084-9DC0-2BACA41E735E}" srcOrd="0" destOrd="0" presId="urn:microsoft.com/office/officeart/2008/layout/AlternatingHexagons"/>
    <dgm:cxn modelId="{F93B6E6C-4E82-4180-A11A-1533A4F33FF0}" type="presParOf" srcId="{9E2C85C6-C35A-4084-9DC0-2BACA41E735E}" destId="{B5BC2B24-953F-41FE-A9F0-88AA71DD34B1}" srcOrd="0" destOrd="0" presId="urn:microsoft.com/office/officeart/2008/layout/AlternatingHexagons"/>
    <dgm:cxn modelId="{858167E7-F395-4030-A3D2-A6104BD1B26C}" type="presParOf" srcId="{9E2C85C6-C35A-4084-9DC0-2BACA41E735E}" destId="{51F0C9ED-9E56-4E0C-9461-162AC49B0136}" srcOrd="1" destOrd="0" presId="urn:microsoft.com/office/officeart/2008/layout/AlternatingHexagons"/>
    <dgm:cxn modelId="{1E638E83-5928-4AB8-AD91-B3F7E7366A2B}" type="presParOf" srcId="{9E2C85C6-C35A-4084-9DC0-2BACA41E735E}" destId="{2D3CFAB4-64C5-4444-92D7-C7141170EE48}" srcOrd="2" destOrd="0" presId="urn:microsoft.com/office/officeart/2008/layout/AlternatingHexagons"/>
    <dgm:cxn modelId="{272B888A-A124-4B92-995E-163312B26272}" type="presParOf" srcId="{9E2C85C6-C35A-4084-9DC0-2BACA41E735E}" destId="{35A386DD-465A-4925-8039-642D74D5A151}" srcOrd="3" destOrd="0" presId="urn:microsoft.com/office/officeart/2008/layout/AlternatingHexagons"/>
    <dgm:cxn modelId="{A8DEA220-65B9-4DCD-91FA-3163843DB4F8}" type="presParOf" srcId="{9E2C85C6-C35A-4084-9DC0-2BACA41E735E}" destId="{62D8BA02-CEA7-4EDA-980F-DA632D22B054}" srcOrd="4" destOrd="0" presId="urn:microsoft.com/office/officeart/2008/layout/AlternatingHexagons"/>
    <dgm:cxn modelId="{F6DEAFB7-7F65-44D7-9981-D9E50BCA6355}" type="presParOf" srcId="{2460A18F-70D2-4C17-A29C-4318E21D32FE}" destId="{B0758D7B-E17C-422C-955A-44FCE6E54046}" srcOrd="1" destOrd="0" presId="urn:microsoft.com/office/officeart/2008/layout/AlternatingHexagons"/>
    <dgm:cxn modelId="{A8F4ACAC-DE3F-424B-938B-B1E11EFC4E8F}" type="presParOf" srcId="{2460A18F-70D2-4C17-A29C-4318E21D32FE}" destId="{1BDB179A-C82B-4F1F-AC48-517368DDDE86}" srcOrd="2" destOrd="0" presId="urn:microsoft.com/office/officeart/2008/layout/AlternatingHexagons"/>
    <dgm:cxn modelId="{5A0F92CD-1383-4B54-B95F-062AB35FDC04}" type="presParOf" srcId="{1BDB179A-C82B-4F1F-AC48-517368DDDE86}" destId="{8E51670B-B591-4A9A-8596-23712BF808DF}" srcOrd="0" destOrd="0" presId="urn:microsoft.com/office/officeart/2008/layout/AlternatingHexagons"/>
    <dgm:cxn modelId="{A52F1201-8DA8-4932-9818-EA21A73FAE12}" type="presParOf" srcId="{1BDB179A-C82B-4F1F-AC48-517368DDDE86}" destId="{5AE2EE51-850A-4BEE-9BDC-647D0B56B856}" srcOrd="1" destOrd="0" presId="urn:microsoft.com/office/officeart/2008/layout/AlternatingHexagons"/>
    <dgm:cxn modelId="{F73911F1-914C-4D48-A340-B70B5E16976B}" type="presParOf" srcId="{1BDB179A-C82B-4F1F-AC48-517368DDDE86}" destId="{AC83CB71-4C45-4C4C-A4D9-252946D58E17}" srcOrd="2" destOrd="0" presId="urn:microsoft.com/office/officeart/2008/layout/AlternatingHexagons"/>
    <dgm:cxn modelId="{3EFA8795-1289-452A-AE11-5AFC19C9B9EA}" type="presParOf" srcId="{1BDB179A-C82B-4F1F-AC48-517368DDDE86}" destId="{5E874622-9BCD-4BC8-93E7-BAF707CF0716}" srcOrd="3" destOrd="0" presId="urn:microsoft.com/office/officeart/2008/layout/AlternatingHexagons"/>
    <dgm:cxn modelId="{541888F3-6E83-4221-A06B-835151FDFC24}" type="presParOf" srcId="{1BDB179A-C82B-4F1F-AC48-517368DDDE86}" destId="{3E4F70DD-6405-44C1-B06B-B133AFB7B6EC}" srcOrd="4" destOrd="0" presId="urn:microsoft.com/office/officeart/2008/layout/AlternatingHexagons"/>
    <dgm:cxn modelId="{9F14B3F6-DDA6-4956-B5A1-A87F5D3BE13D}" type="presParOf" srcId="{2460A18F-70D2-4C17-A29C-4318E21D32FE}" destId="{7F13CCFC-C660-499B-8FBC-2791A1D8E19A}" srcOrd="3" destOrd="0" presId="urn:microsoft.com/office/officeart/2008/layout/AlternatingHexagons"/>
    <dgm:cxn modelId="{FEF2900F-6381-4F32-B82E-4564085927D6}" type="presParOf" srcId="{2460A18F-70D2-4C17-A29C-4318E21D32FE}" destId="{7A4F032C-73A1-41CA-A019-1B0D6A1E1241}" srcOrd="4" destOrd="0" presId="urn:microsoft.com/office/officeart/2008/layout/AlternatingHexagons"/>
    <dgm:cxn modelId="{CC2441BC-EDF7-41C6-B34B-05858A2864DC}" type="presParOf" srcId="{7A4F032C-73A1-41CA-A019-1B0D6A1E1241}" destId="{20DFF7F8-5D7B-4A88-9DB1-884D5F212DDA}" srcOrd="0" destOrd="0" presId="urn:microsoft.com/office/officeart/2008/layout/AlternatingHexagons"/>
    <dgm:cxn modelId="{7084E341-3CDF-4321-90EB-9079E662CA9F}" type="presParOf" srcId="{7A4F032C-73A1-41CA-A019-1B0D6A1E1241}" destId="{5F42525C-163F-405A-B54F-E217EBD5C3F7}" srcOrd="1" destOrd="0" presId="urn:microsoft.com/office/officeart/2008/layout/AlternatingHexagons"/>
    <dgm:cxn modelId="{7F42952F-7C1C-4960-BA3B-2BD57C3C0500}" type="presParOf" srcId="{7A4F032C-73A1-41CA-A019-1B0D6A1E1241}" destId="{B7290D47-8681-41A8-B24D-011EFCB66E48}" srcOrd="2" destOrd="0" presId="urn:microsoft.com/office/officeart/2008/layout/AlternatingHexagons"/>
    <dgm:cxn modelId="{20A5E3FF-E860-4E7F-AAAB-E75E468B725F}" type="presParOf" srcId="{7A4F032C-73A1-41CA-A019-1B0D6A1E1241}" destId="{C2C35B28-8A64-4033-ABB5-7B900F12CD63}" srcOrd="3" destOrd="0" presId="urn:microsoft.com/office/officeart/2008/layout/AlternatingHexagons"/>
    <dgm:cxn modelId="{262D1D34-58AF-4835-8567-8F3E923A25F1}" type="presParOf" srcId="{7A4F032C-73A1-41CA-A019-1B0D6A1E1241}" destId="{C842A3F0-1119-4BD2-AC18-471E8322C359}" srcOrd="4" destOrd="0" presId="urn:microsoft.com/office/officeart/2008/layout/AlternatingHexagons"/>
    <dgm:cxn modelId="{5C327373-1CD1-489A-B3AE-DCAE54ED1030}" type="presParOf" srcId="{2460A18F-70D2-4C17-A29C-4318E21D32FE}" destId="{AD273736-C6F6-4DEC-9903-F69F26801738}" srcOrd="5" destOrd="0" presId="urn:microsoft.com/office/officeart/2008/layout/AlternatingHexagons"/>
    <dgm:cxn modelId="{4A0AD9A1-F2FF-4B06-959A-1C6C06D7B341}" type="presParOf" srcId="{2460A18F-70D2-4C17-A29C-4318E21D32FE}" destId="{CBAF9546-5B23-42E8-AFFE-B34D76CDE406}" srcOrd="6" destOrd="0" presId="urn:microsoft.com/office/officeart/2008/layout/AlternatingHexagons"/>
    <dgm:cxn modelId="{FDA3C335-305B-4DA8-8D79-D3596E011F23}" type="presParOf" srcId="{CBAF9546-5B23-42E8-AFFE-B34D76CDE406}" destId="{978E8E7F-4A96-4893-B7CC-B187C6B24C39}" srcOrd="0" destOrd="0" presId="urn:microsoft.com/office/officeart/2008/layout/AlternatingHexagons"/>
    <dgm:cxn modelId="{18D5CA18-4A99-43BE-B5F6-BE7257B74F9C}" type="presParOf" srcId="{CBAF9546-5B23-42E8-AFFE-B34D76CDE406}" destId="{0D3EF457-F2D5-40BD-9389-9F0FAF66F022}" srcOrd="1" destOrd="0" presId="urn:microsoft.com/office/officeart/2008/layout/AlternatingHexagons"/>
    <dgm:cxn modelId="{4F1406E1-08A9-4F68-A12A-40A445ACD8E1}" type="presParOf" srcId="{CBAF9546-5B23-42E8-AFFE-B34D76CDE406}" destId="{5043C04E-1782-4E52-898D-C0D16F144E7F}" srcOrd="2" destOrd="0" presId="urn:microsoft.com/office/officeart/2008/layout/AlternatingHexagons"/>
    <dgm:cxn modelId="{093A59E1-3148-4AAE-A237-AC79361FDC75}" type="presParOf" srcId="{CBAF9546-5B23-42E8-AFFE-B34D76CDE406}" destId="{69A53B6C-C809-4381-9DD9-06BAD5F4AEF8}" srcOrd="3" destOrd="0" presId="urn:microsoft.com/office/officeart/2008/layout/AlternatingHexagons"/>
    <dgm:cxn modelId="{582F4162-A0D5-4105-AB62-579C67FBDAD7}" type="presParOf" srcId="{CBAF9546-5B23-42E8-AFFE-B34D76CDE406}" destId="{F4CCF885-E3C9-4578-8718-74C40357045C}" srcOrd="4" destOrd="0" presId="urn:microsoft.com/office/officeart/2008/layout/AlternatingHexagons"/>
    <dgm:cxn modelId="{D86F3947-7123-4440-B01A-2A8921B9842F}" type="presParOf" srcId="{2460A18F-70D2-4C17-A29C-4318E21D32FE}" destId="{D772754D-17BF-416B-A20F-31C1EA85BEAB}" srcOrd="7" destOrd="0" presId="urn:microsoft.com/office/officeart/2008/layout/AlternatingHexagons"/>
    <dgm:cxn modelId="{AD86BF44-0B14-45E1-A986-9DD3620FC178}" type="presParOf" srcId="{2460A18F-70D2-4C17-A29C-4318E21D32FE}" destId="{4C8F6ABB-3F5F-4649-937C-8D27BF243100}" srcOrd="8" destOrd="0" presId="urn:microsoft.com/office/officeart/2008/layout/AlternatingHexagons"/>
    <dgm:cxn modelId="{D1F38691-2F93-4D70-9E21-F19F1B967D69}" type="presParOf" srcId="{4C8F6ABB-3F5F-4649-937C-8D27BF243100}" destId="{06163744-E445-45DC-BD25-8FAD3687C075}" srcOrd="0" destOrd="0" presId="urn:microsoft.com/office/officeart/2008/layout/AlternatingHexagons"/>
    <dgm:cxn modelId="{641F6AFC-D347-4E78-8A5C-FFCC8AC9C710}" type="presParOf" srcId="{4C8F6ABB-3F5F-4649-937C-8D27BF243100}" destId="{4CC0DFC8-768F-4AF9-802D-40DDFB82188E}" srcOrd="1" destOrd="0" presId="urn:microsoft.com/office/officeart/2008/layout/AlternatingHexagons"/>
    <dgm:cxn modelId="{86A335CF-6AFB-4423-9012-873E2B3CC8DC}" type="presParOf" srcId="{4C8F6ABB-3F5F-4649-937C-8D27BF243100}" destId="{27C56750-C637-46AF-BC44-7FECCF64436C}" srcOrd="2" destOrd="0" presId="urn:microsoft.com/office/officeart/2008/layout/AlternatingHexagons"/>
    <dgm:cxn modelId="{ED8118F6-9652-48FE-B201-7387D8D05F9D}" type="presParOf" srcId="{4C8F6ABB-3F5F-4649-937C-8D27BF243100}" destId="{AF117AB0-9BD3-4B77-8F22-3DBF2DB898A9}" srcOrd="3" destOrd="0" presId="urn:microsoft.com/office/officeart/2008/layout/AlternatingHexagons"/>
    <dgm:cxn modelId="{8863F789-2C17-4C8F-9846-B2937F0D5FA8}" type="presParOf" srcId="{4C8F6ABB-3F5F-4649-937C-8D27BF243100}" destId="{64C99F82-2AF7-40D6-8B63-3A59EC05DFBF}"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81E6CB-E259-4F10-A8A7-AA4F77BF5159}"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2587F0D-E591-4574-A54B-7CD323327484}">
      <dgm:prSet phldrT="[Text]" phldr="0"/>
      <dgm:spPr/>
      <dgm:t>
        <a:bodyPr/>
        <a:lstStyle/>
        <a:p>
          <a:r>
            <a:rPr lang="en-US" dirty="0"/>
            <a:t>Tokens</a:t>
          </a:r>
        </a:p>
      </dgm:t>
    </dgm:pt>
    <dgm:pt modelId="{B879B8C4-1C46-4F25-9ACA-AEA5075A0216}" type="parTrans" cxnId="{B444DD47-FA0F-4B89-82D4-4B314C64F2EE}">
      <dgm:prSet/>
      <dgm:spPr/>
      <dgm:t>
        <a:bodyPr/>
        <a:lstStyle/>
        <a:p>
          <a:endParaRPr lang="en-US"/>
        </a:p>
      </dgm:t>
    </dgm:pt>
    <dgm:pt modelId="{4003B5C4-E80F-4260-A2A6-7C797ACD3087}" type="sibTrans" cxnId="{B444DD47-FA0F-4B89-82D4-4B314C64F2EE}">
      <dgm:prSet/>
      <dgm:spPr/>
      <dgm:t>
        <a:bodyPr/>
        <a:lstStyle/>
        <a:p>
          <a:endParaRPr lang="en-US"/>
        </a:p>
      </dgm:t>
    </dgm:pt>
    <dgm:pt modelId="{75D1579C-C753-4D28-8539-F43534C4E527}">
      <dgm:prSet phldrT="[Text]" phldr="0"/>
      <dgm:spPr/>
      <dgm:t>
        <a:bodyPr/>
        <a:lstStyle/>
        <a:p>
          <a:r>
            <a:rPr lang="en-US" dirty="0"/>
            <a:t>Embeddings</a:t>
          </a:r>
        </a:p>
      </dgm:t>
    </dgm:pt>
    <dgm:pt modelId="{F75C918A-D64C-4DB6-A6FE-6D38CA5E9F7C}" type="parTrans" cxnId="{38FC7838-6143-4C99-9CAA-1964AEDD472A}">
      <dgm:prSet/>
      <dgm:spPr/>
      <dgm:t>
        <a:bodyPr/>
        <a:lstStyle/>
        <a:p>
          <a:endParaRPr lang="en-US"/>
        </a:p>
      </dgm:t>
    </dgm:pt>
    <dgm:pt modelId="{D907D9CB-73F8-4291-9594-AD22591858B6}" type="sibTrans" cxnId="{38FC7838-6143-4C99-9CAA-1964AEDD472A}">
      <dgm:prSet/>
      <dgm:spPr/>
      <dgm:t>
        <a:bodyPr/>
        <a:lstStyle/>
        <a:p>
          <a:endParaRPr lang="en-US"/>
        </a:p>
      </dgm:t>
    </dgm:pt>
    <dgm:pt modelId="{45B1AAD8-CF57-4738-8ACF-6F93E8154083}">
      <dgm:prSet phldrT="[Text]" phldr="0"/>
      <dgm:spPr/>
      <dgm:t>
        <a:bodyPr/>
        <a:lstStyle/>
        <a:p>
          <a:r>
            <a:rPr lang="en-US" dirty="0"/>
            <a:t>Prompt Engineering</a:t>
          </a:r>
        </a:p>
      </dgm:t>
    </dgm:pt>
    <dgm:pt modelId="{3717D25A-BB61-4A12-8745-7CCF482D455D}" type="parTrans" cxnId="{49479B20-1D7D-4BBA-B11D-B86D472ADEB4}">
      <dgm:prSet/>
      <dgm:spPr/>
      <dgm:t>
        <a:bodyPr/>
        <a:lstStyle/>
        <a:p>
          <a:endParaRPr lang="en-US"/>
        </a:p>
      </dgm:t>
    </dgm:pt>
    <dgm:pt modelId="{F979240B-B1F6-4754-AB2C-588DE1AA1F3A}" type="sibTrans" cxnId="{49479B20-1D7D-4BBA-B11D-B86D472ADEB4}">
      <dgm:prSet/>
      <dgm:spPr/>
      <dgm:t>
        <a:bodyPr/>
        <a:lstStyle/>
        <a:p>
          <a:endParaRPr lang="en-US"/>
        </a:p>
      </dgm:t>
    </dgm:pt>
    <dgm:pt modelId="{28B83587-A778-4D2C-841D-398384E28A5E}">
      <dgm:prSet phldrT="[Text]" phldr="0"/>
      <dgm:spPr/>
      <dgm:t>
        <a:bodyPr/>
        <a:lstStyle/>
        <a:p>
          <a:r>
            <a:rPr lang="en-US" dirty="0"/>
            <a:t>Large Language Model</a:t>
          </a:r>
        </a:p>
      </dgm:t>
    </dgm:pt>
    <dgm:pt modelId="{DED24DF4-C9D6-4886-B3C4-EC43B07AD23F}" type="parTrans" cxnId="{45DAC987-0A98-44B6-892A-52CDE5F17E94}">
      <dgm:prSet/>
      <dgm:spPr/>
      <dgm:t>
        <a:bodyPr/>
        <a:lstStyle/>
        <a:p>
          <a:endParaRPr lang="en-US"/>
        </a:p>
      </dgm:t>
    </dgm:pt>
    <dgm:pt modelId="{BCE24621-FC25-4EBF-994B-5783F739A701}" type="sibTrans" cxnId="{45DAC987-0A98-44B6-892A-52CDE5F17E94}">
      <dgm:prSet/>
      <dgm:spPr/>
      <dgm:t>
        <a:bodyPr/>
        <a:lstStyle/>
        <a:p>
          <a:endParaRPr lang="en-US"/>
        </a:p>
      </dgm:t>
    </dgm:pt>
    <dgm:pt modelId="{1222A436-1E6E-4279-A8F7-C0A4FAF44FFE}">
      <dgm:prSet phldrT="[Text]" phldr="0"/>
      <dgm:spPr/>
      <dgm:t>
        <a:bodyPr/>
        <a:lstStyle/>
        <a:p>
          <a:r>
            <a:rPr lang="en-US" dirty="0"/>
            <a:t>Generative Pre-trained Transformer</a:t>
          </a:r>
        </a:p>
      </dgm:t>
    </dgm:pt>
    <dgm:pt modelId="{EEA3AA42-C672-425A-B9AC-44D587F0BE83}" type="parTrans" cxnId="{9BBF8A87-30F9-4C53-A569-2D5EEF5449B9}">
      <dgm:prSet/>
      <dgm:spPr/>
      <dgm:t>
        <a:bodyPr/>
        <a:lstStyle/>
        <a:p>
          <a:endParaRPr lang="en-US"/>
        </a:p>
      </dgm:t>
    </dgm:pt>
    <dgm:pt modelId="{24F4064B-BB9C-4062-99DC-39D3464AF7C7}" type="sibTrans" cxnId="{9BBF8A87-30F9-4C53-A569-2D5EEF5449B9}">
      <dgm:prSet/>
      <dgm:spPr/>
      <dgm:t>
        <a:bodyPr/>
        <a:lstStyle/>
        <a:p>
          <a:endParaRPr lang="en-US"/>
        </a:p>
      </dgm:t>
    </dgm:pt>
    <dgm:pt modelId="{B161DC41-24DE-41A9-B4CE-6860721B0F51}" type="pres">
      <dgm:prSet presAssocID="{B381E6CB-E259-4F10-A8A7-AA4F77BF5159}" presName="diagram" presStyleCnt="0">
        <dgm:presLayoutVars>
          <dgm:dir/>
          <dgm:resizeHandles val="exact"/>
        </dgm:presLayoutVars>
      </dgm:prSet>
      <dgm:spPr/>
    </dgm:pt>
    <dgm:pt modelId="{7E4C2FEF-87BB-4590-96B1-C590AC6A7358}" type="pres">
      <dgm:prSet presAssocID="{92587F0D-E591-4574-A54B-7CD323327484}" presName="node" presStyleLbl="node1" presStyleIdx="0" presStyleCnt="5">
        <dgm:presLayoutVars>
          <dgm:bulletEnabled val="1"/>
        </dgm:presLayoutVars>
      </dgm:prSet>
      <dgm:spPr/>
    </dgm:pt>
    <dgm:pt modelId="{A18E6841-8355-4F45-8BB3-BC1E48855D41}" type="pres">
      <dgm:prSet presAssocID="{4003B5C4-E80F-4260-A2A6-7C797ACD3087}" presName="sibTrans" presStyleCnt="0"/>
      <dgm:spPr/>
    </dgm:pt>
    <dgm:pt modelId="{937EAE93-38A6-494F-B1D9-57DE0B85DC4B}" type="pres">
      <dgm:prSet presAssocID="{75D1579C-C753-4D28-8539-F43534C4E527}" presName="node" presStyleLbl="node1" presStyleIdx="1" presStyleCnt="5">
        <dgm:presLayoutVars>
          <dgm:bulletEnabled val="1"/>
        </dgm:presLayoutVars>
      </dgm:prSet>
      <dgm:spPr/>
    </dgm:pt>
    <dgm:pt modelId="{05204BBC-837F-4D0D-8E5D-EE4ACA6D78A5}" type="pres">
      <dgm:prSet presAssocID="{D907D9CB-73F8-4291-9594-AD22591858B6}" presName="sibTrans" presStyleCnt="0"/>
      <dgm:spPr/>
    </dgm:pt>
    <dgm:pt modelId="{9F6A66FC-07E8-4B0F-AD1C-EE38A58CF827}" type="pres">
      <dgm:prSet presAssocID="{45B1AAD8-CF57-4738-8ACF-6F93E8154083}" presName="node" presStyleLbl="node1" presStyleIdx="2" presStyleCnt="5">
        <dgm:presLayoutVars>
          <dgm:bulletEnabled val="1"/>
        </dgm:presLayoutVars>
      </dgm:prSet>
      <dgm:spPr/>
    </dgm:pt>
    <dgm:pt modelId="{CAAFD61A-B3D3-4EAA-86BF-A752FF88CD01}" type="pres">
      <dgm:prSet presAssocID="{F979240B-B1F6-4754-AB2C-588DE1AA1F3A}" presName="sibTrans" presStyleCnt="0"/>
      <dgm:spPr/>
    </dgm:pt>
    <dgm:pt modelId="{609F7C21-4BDE-4241-90D2-E7194CDC9286}" type="pres">
      <dgm:prSet presAssocID="{28B83587-A778-4D2C-841D-398384E28A5E}" presName="node" presStyleLbl="node1" presStyleIdx="3" presStyleCnt="5">
        <dgm:presLayoutVars>
          <dgm:bulletEnabled val="1"/>
        </dgm:presLayoutVars>
      </dgm:prSet>
      <dgm:spPr/>
    </dgm:pt>
    <dgm:pt modelId="{5D3FD931-9649-4B5F-A5C3-47B297CCE072}" type="pres">
      <dgm:prSet presAssocID="{BCE24621-FC25-4EBF-994B-5783F739A701}" presName="sibTrans" presStyleCnt="0"/>
      <dgm:spPr/>
    </dgm:pt>
    <dgm:pt modelId="{2C7CE410-5C08-433E-8C30-B6F9343AE01B}" type="pres">
      <dgm:prSet presAssocID="{1222A436-1E6E-4279-A8F7-C0A4FAF44FFE}" presName="node" presStyleLbl="node1" presStyleIdx="4" presStyleCnt="5">
        <dgm:presLayoutVars>
          <dgm:bulletEnabled val="1"/>
        </dgm:presLayoutVars>
      </dgm:prSet>
      <dgm:spPr/>
    </dgm:pt>
  </dgm:ptLst>
  <dgm:cxnLst>
    <dgm:cxn modelId="{D03DC01B-4E56-4033-B68A-4ED1039D0D9A}" type="presOf" srcId="{45B1AAD8-CF57-4738-8ACF-6F93E8154083}" destId="{9F6A66FC-07E8-4B0F-AD1C-EE38A58CF827}" srcOrd="0" destOrd="0" presId="urn:microsoft.com/office/officeart/2005/8/layout/default"/>
    <dgm:cxn modelId="{49479B20-1D7D-4BBA-B11D-B86D472ADEB4}" srcId="{B381E6CB-E259-4F10-A8A7-AA4F77BF5159}" destId="{45B1AAD8-CF57-4738-8ACF-6F93E8154083}" srcOrd="2" destOrd="0" parTransId="{3717D25A-BB61-4A12-8745-7CCF482D455D}" sibTransId="{F979240B-B1F6-4754-AB2C-588DE1AA1F3A}"/>
    <dgm:cxn modelId="{38FC7838-6143-4C99-9CAA-1964AEDD472A}" srcId="{B381E6CB-E259-4F10-A8A7-AA4F77BF5159}" destId="{75D1579C-C753-4D28-8539-F43534C4E527}" srcOrd="1" destOrd="0" parTransId="{F75C918A-D64C-4DB6-A6FE-6D38CA5E9F7C}" sibTransId="{D907D9CB-73F8-4291-9594-AD22591858B6}"/>
    <dgm:cxn modelId="{B444DD47-FA0F-4B89-82D4-4B314C64F2EE}" srcId="{B381E6CB-E259-4F10-A8A7-AA4F77BF5159}" destId="{92587F0D-E591-4574-A54B-7CD323327484}" srcOrd="0" destOrd="0" parTransId="{B879B8C4-1C46-4F25-9ACA-AEA5075A0216}" sibTransId="{4003B5C4-E80F-4260-A2A6-7C797ACD3087}"/>
    <dgm:cxn modelId="{3D102C4E-2567-42B3-9FB9-85A89F298030}" type="presOf" srcId="{28B83587-A778-4D2C-841D-398384E28A5E}" destId="{609F7C21-4BDE-4241-90D2-E7194CDC9286}" srcOrd="0" destOrd="0" presId="urn:microsoft.com/office/officeart/2005/8/layout/default"/>
    <dgm:cxn modelId="{8644C477-329C-440A-8603-8080E79ED775}" type="presOf" srcId="{75D1579C-C753-4D28-8539-F43534C4E527}" destId="{937EAE93-38A6-494F-B1D9-57DE0B85DC4B}" srcOrd="0" destOrd="0" presId="urn:microsoft.com/office/officeart/2005/8/layout/default"/>
    <dgm:cxn modelId="{9BBF8A87-30F9-4C53-A569-2D5EEF5449B9}" srcId="{B381E6CB-E259-4F10-A8A7-AA4F77BF5159}" destId="{1222A436-1E6E-4279-A8F7-C0A4FAF44FFE}" srcOrd="4" destOrd="0" parTransId="{EEA3AA42-C672-425A-B9AC-44D587F0BE83}" sibTransId="{24F4064B-BB9C-4062-99DC-39D3464AF7C7}"/>
    <dgm:cxn modelId="{45DAC987-0A98-44B6-892A-52CDE5F17E94}" srcId="{B381E6CB-E259-4F10-A8A7-AA4F77BF5159}" destId="{28B83587-A778-4D2C-841D-398384E28A5E}" srcOrd="3" destOrd="0" parTransId="{DED24DF4-C9D6-4886-B3C4-EC43B07AD23F}" sibTransId="{BCE24621-FC25-4EBF-994B-5783F739A701}"/>
    <dgm:cxn modelId="{79944BA2-D329-48CD-AAB5-395D93B76126}" type="presOf" srcId="{92587F0D-E591-4574-A54B-7CD323327484}" destId="{7E4C2FEF-87BB-4590-96B1-C590AC6A7358}" srcOrd="0" destOrd="0" presId="urn:microsoft.com/office/officeart/2005/8/layout/default"/>
    <dgm:cxn modelId="{B4C249AE-B610-415D-ABE9-135F138B92CB}" type="presOf" srcId="{B381E6CB-E259-4F10-A8A7-AA4F77BF5159}" destId="{B161DC41-24DE-41A9-B4CE-6860721B0F51}" srcOrd="0" destOrd="0" presId="urn:microsoft.com/office/officeart/2005/8/layout/default"/>
    <dgm:cxn modelId="{B33BCCD2-2E5A-45DA-898A-1F110FFEC59E}" type="presOf" srcId="{1222A436-1E6E-4279-A8F7-C0A4FAF44FFE}" destId="{2C7CE410-5C08-433E-8C30-B6F9343AE01B}" srcOrd="0" destOrd="0" presId="urn:microsoft.com/office/officeart/2005/8/layout/default"/>
    <dgm:cxn modelId="{1819DC3D-D8DA-4551-8F47-8ADD856DCAA2}" type="presParOf" srcId="{B161DC41-24DE-41A9-B4CE-6860721B0F51}" destId="{7E4C2FEF-87BB-4590-96B1-C590AC6A7358}" srcOrd="0" destOrd="0" presId="urn:microsoft.com/office/officeart/2005/8/layout/default"/>
    <dgm:cxn modelId="{84553695-62B7-4B19-AC42-0E7A1BE81525}" type="presParOf" srcId="{B161DC41-24DE-41A9-B4CE-6860721B0F51}" destId="{A18E6841-8355-4F45-8BB3-BC1E48855D41}" srcOrd="1" destOrd="0" presId="urn:microsoft.com/office/officeart/2005/8/layout/default"/>
    <dgm:cxn modelId="{03205720-D0BF-4738-B935-234D24B95BF1}" type="presParOf" srcId="{B161DC41-24DE-41A9-B4CE-6860721B0F51}" destId="{937EAE93-38A6-494F-B1D9-57DE0B85DC4B}" srcOrd="2" destOrd="0" presId="urn:microsoft.com/office/officeart/2005/8/layout/default"/>
    <dgm:cxn modelId="{30294496-CFEC-42A4-9DD6-BDEFAC9B7E3C}" type="presParOf" srcId="{B161DC41-24DE-41A9-B4CE-6860721B0F51}" destId="{05204BBC-837F-4D0D-8E5D-EE4ACA6D78A5}" srcOrd="3" destOrd="0" presId="urn:microsoft.com/office/officeart/2005/8/layout/default"/>
    <dgm:cxn modelId="{64ABCCF2-E305-4AEC-A652-38979FCEEB1C}" type="presParOf" srcId="{B161DC41-24DE-41A9-B4CE-6860721B0F51}" destId="{9F6A66FC-07E8-4B0F-AD1C-EE38A58CF827}" srcOrd="4" destOrd="0" presId="urn:microsoft.com/office/officeart/2005/8/layout/default"/>
    <dgm:cxn modelId="{371AE52C-2BEE-4ABA-82B4-0D9A1DDEAB15}" type="presParOf" srcId="{B161DC41-24DE-41A9-B4CE-6860721B0F51}" destId="{CAAFD61A-B3D3-4EAA-86BF-A752FF88CD01}" srcOrd="5" destOrd="0" presId="urn:microsoft.com/office/officeart/2005/8/layout/default"/>
    <dgm:cxn modelId="{F1336702-EA76-407E-9048-092705813DC7}" type="presParOf" srcId="{B161DC41-24DE-41A9-B4CE-6860721B0F51}" destId="{609F7C21-4BDE-4241-90D2-E7194CDC9286}" srcOrd="6" destOrd="0" presId="urn:microsoft.com/office/officeart/2005/8/layout/default"/>
    <dgm:cxn modelId="{52734731-08D0-451F-83E4-03800920AC64}" type="presParOf" srcId="{B161DC41-24DE-41A9-B4CE-6860721B0F51}" destId="{5D3FD931-9649-4B5F-A5C3-47B297CCE072}" srcOrd="7" destOrd="0" presId="urn:microsoft.com/office/officeart/2005/8/layout/default"/>
    <dgm:cxn modelId="{9056E5F9-A4B9-40F6-9AE8-5885E0A02133}" type="presParOf" srcId="{B161DC41-24DE-41A9-B4CE-6860721B0F51}" destId="{2C7CE410-5C08-433E-8C30-B6F9343AE01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C2B24-953F-41FE-A9F0-88AA71DD34B1}">
      <dsp:nvSpPr>
        <dsp:cNvPr id="0" name=""/>
        <dsp:cNvSpPr/>
      </dsp:nvSpPr>
      <dsp:spPr>
        <a:xfrm rot="5400000">
          <a:off x="8227373" y="198374"/>
          <a:ext cx="2971016" cy="2584784"/>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Ecosystem</a:t>
          </a:r>
        </a:p>
      </dsp:txBody>
      <dsp:txXfrm rot="-5400000">
        <a:off x="8823285" y="468241"/>
        <a:ext cx="1779192" cy="2045050"/>
      </dsp:txXfrm>
    </dsp:sp>
    <dsp:sp modelId="{51F0C9ED-9E56-4E0C-9461-162AC49B0136}">
      <dsp:nvSpPr>
        <dsp:cNvPr id="0" name=""/>
        <dsp:cNvSpPr/>
      </dsp:nvSpPr>
      <dsp:spPr>
        <a:xfrm>
          <a:off x="11083708" y="599461"/>
          <a:ext cx="3315654" cy="178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AI and Machine Learning</a:t>
          </a:r>
        </a:p>
      </dsp:txBody>
      <dsp:txXfrm>
        <a:off x="11083708" y="599461"/>
        <a:ext cx="3315654" cy="1782609"/>
      </dsp:txXfrm>
    </dsp:sp>
    <dsp:sp modelId="{62D8BA02-CEA7-4EDA-980F-DA632D22B054}">
      <dsp:nvSpPr>
        <dsp:cNvPr id="0" name=""/>
        <dsp:cNvSpPr/>
      </dsp:nvSpPr>
      <dsp:spPr>
        <a:xfrm rot="5400000">
          <a:off x="5435806" y="198374"/>
          <a:ext cx="2971016" cy="2584784"/>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6031718" y="468241"/>
        <a:ext cx="1779192" cy="2045050"/>
      </dsp:txXfrm>
    </dsp:sp>
    <dsp:sp modelId="{8E51670B-B591-4A9A-8596-23712BF808DF}">
      <dsp:nvSpPr>
        <dsp:cNvPr id="0" name=""/>
        <dsp:cNvSpPr/>
      </dsp:nvSpPr>
      <dsp:spPr>
        <a:xfrm rot="5400000">
          <a:off x="6826241" y="2720173"/>
          <a:ext cx="2971016" cy="2584784"/>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Cross-platform</a:t>
          </a:r>
        </a:p>
      </dsp:txBody>
      <dsp:txXfrm rot="-5400000">
        <a:off x="7422153" y="2990040"/>
        <a:ext cx="1779192" cy="2045050"/>
      </dsp:txXfrm>
    </dsp:sp>
    <dsp:sp modelId="{5AE2EE51-850A-4BEE-9BDC-647D0B56B856}">
      <dsp:nvSpPr>
        <dsp:cNvPr id="0" name=""/>
        <dsp:cNvSpPr/>
      </dsp:nvSpPr>
      <dsp:spPr>
        <a:xfrm>
          <a:off x="3703703" y="3121260"/>
          <a:ext cx="3208697" cy="178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US" sz="2400" kern="1200" dirty="0"/>
            <a:t>Python interoperability</a:t>
          </a:r>
        </a:p>
      </dsp:txBody>
      <dsp:txXfrm>
        <a:off x="3703703" y="3121260"/>
        <a:ext cx="3208697" cy="1782609"/>
      </dsp:txXfrm>
    </dsp:sp>
    <dsp:sp modelId="{3E4F70DD-6405-44C1-B06B-B133AFB7B6EC}">
      <dsp:nvSpPr>
        <dsp:cNvPr id="0" name=""/>
        <dsp:cNvSpPr/>
      </dsp:nvSpPr>
      <dsp:spPr>
        <a:xfrm rot="5400000">
          <a:off x="9617808" y="2720173"/>
          <a:ext cx="2971016" cy="2584784"/>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0213720" y="2990040"/>
        <a:ext cx="1779192" cy="2045050"/>
      </dsp:txXfrm>
    </dsp:sp>
    <dsp:sp modelId="{20DFF7F8-5D7B-4A88-9DB1-884D5F212DDA}">
      <dsp:nvSpPr>
        <dsp:cNvPr id="0" name=""/>
        <dsp:cNvSpPr/>
      </dsp:nvSpPr>
      <dsp:spPr>
        <a:xfrm rot="5400000">
          <a:off x="8227373" y="5241971"/>
          <a:ext cx="2971016" cy="2584784"/>
        </a:xfrm>
        <a:prstGeom prst="hexagon">
          <a:avLst>
            <a:gd name="adj" fmla="val 2500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Performance</a:t>
          </a:r>
        </a:p>
      </dsp:txBody>
      <dsp:txXfrm rot="-5400000">
        <a:off x="8823285" y="5511838"/>
        <a:ext cx="1779192" cy="2045050"/>
      </dsp:txXfrm>
    </dsp:sp>
    <dsp:sp modelId="{5F42525C-163F-405A-B54F-E217EBD5C3F7}">
      <dsp:nvSpPr>
        <dsp:cNvPr id="0" name=""/>
        <dsp:cNvSpPr/>
      </dsp:nvSpPr>
      <dsp:spPr>
        <a:xfrm>
          <a:off x="11083708" y="5643059"/>
          <a:ext cx="3315654" cy="1782609"/>
        </a:xfrm>
        <a:prstGeom prst="rect">
          <a:avLst/>
        </a:prstGeom>
        <a:noFill/>
        <a:ln>
          <a:noFill/>
        </a:ln>
        <a:effectLst/>
      </dsp:spPr>
      <dsp:style>
        <a:lnRef idx="0">
          <a:scrgbClr r="0" g="0" b="0"/>
        </a:lnRef>
        <a:fillRef idx="0">
          <a:scrgbClr r="0" g="0" b="0"/>
        </a:fillRef>
        <a:effectRef idx="0">
          <a:scrgbClr r="0" g="0" b="0"/>
        </a:effectRef>
        <a:fontRef idx="minor"/>
      </dsp:style>
    </dsp:sp>
    <dsp:sp modelId="{C842A3F0-1119-4BD2-AC18-471E8322C359}">
      <dsp:nvSpPr>
        <dsp:cNvPr id="0" name=""/>
        <dsp:cNvSpPr/>
      </dsp:nvSpPr>
      <dsp:spPr>
        <a:xfrm rot="5400000">
          <a:off x="5435806" y="5241971"/>
          <a:ext cx="2971016" cy="2584784"/>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6031718" y="5511838"/>
        <a:ext cx="1779192" cy="2045050"/>
      </dsp:txXfrm>
    </dsp:sp>
    <dsp:sp modelId="{978E8E7F-4A96-4893-B7CC-B187C6B24C39}">
      <dsp:nvSpPr>
        <dsp:cNvPr id="0" name=""/>
        <dsp:cNvSpPr/>
      </dsp:nvSpPr>
      <dsp:spPr>
        <a:xfrm rot="5400000">
          <a:off x="6826241" y="7763770"/>
          <a:ext cx="2971016" cy="2584784"/>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Enterprise grade</a:t>
          </a:r>
        </a:p>
      </dsp:txBody>
      <dsp:txXfrm rot="-5400000">
        <a:off x="7422153" y="8033637"/>
        <a:ext cx="1779192" cy="2045050"/>
      </dsp:txXfrm>
    </dsp:sp>
    <dsp:sp modelId="{0D3EF457-F2D5-40BD-9389-9F0FAF66F022}">
      <dsp:nvSpPr>
        <dsp:cNvPr id="0" name=""/>
        <dsp:cNvSpPr/>
      </dsp:nvSpPr>
      <dsp:spPr>
        <a:xfrm>
          <a:off x="3703703" y="8164857"/>
          <a:ext cx="3208697" cy="178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US" sz="2400" kern="1200"/>
            <a:t>Scale / Cloud native</a:t>
          </a:r>
          <a:endParaRPr lang="en-US" sz="2400" kern="1200" dirty="0"/>
        </a:p>
      </dsp:txBody>
      <dsp:txXfrm>
        <a:off x="3703703" y="8164857"/>
        <a:ext cx="3208697" cy="1782609"/>
      </dsp:txXfrm>
    </dsp:sp>
    <dsp:sp modelId="{F4CCF885-E3C9-4578-8718-74C40357045C}">
      <dsp:nvSpPr>
        <dsp:cNvPr id="0" name=""/>
        <dsp:cNvSpPr/>
      </dsp:nvSpPr>
      <dsp:spPr>
        <a:xfrm rot="5400000">
          <a:off x="9617808" y="7763770"/>
          <a:ext cx="2971016" cy="2584784"/>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0213720" y="8033637"/>
        <a:ext cx="1779192" cy="2045050"/>
      </dsp:txXfrm>
    </dsp:sp>
    <dsp:sp modelId="{06163744-E445-45DC-BD25-8FAD3687C075}">
      <dsp:nvSpPr>
        <dsp:cNvPr id="0" name=""/>
        <dsp:cNvSpPr/>
      </dsp:nvSpPr>
      <dsp:spPr>
        <a:xfrm rot="5400000">
          <a:off x="8227373" y="10285569"/>
          <a:ext cx="2971016" cy="2584784"/>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Developer productivity</a:t>
          </a:r>
          <a:endParaRPr lang="en-US" sz="2400" kern="1200" dirty="0"/>
        </a:p>
      </dsp:txBody>
      <dsp:txXfrm rot="-5400000">
        <a:off x="8823285" y="10555436"/>
        <a:ext cx="1779192" cy="2045050"/>
      </dsp:txXfrm>
    </dsp:sp>
    <dsp:sp modelId="{4CC0DFC8-768F-4AF9-802D-40DDFB82188E}">
      <dsp:nvSpPr>
        <dsp:cNvPr id="0" name=""/>
        <dsp:cNvSpPr/>
      </dsp:nvSpPr>
      <dsp:spPr>
        <a:xfrm>
          <a:off x="11083708" y="10686656"/>
          <a:ext cx="3315654" cy="1782609"/>
        </a:xfrm>
        <a:prstGeom prst="rect">
          <a:avLst/>
        </a:prstGeom>
        <a:noFill/>
        <a:ln>
          <a:noFill/>
        </a:ln>
        <a:effectLst/>
      </dsp:spPr>
      <dsp:style>
        <a:lnRef idx="0">
          <a:scrgbClr r="0" g="0" b="0"/>
        </a:lnRef>
        <a:fillRef idx="0">
          <a:scrgbClr r="0" g="0" b="0"/>
        </a:fillRef>
        <a:effectRef idx="0">
          <a:scrgbClr r="0" g="0" b="0"/>
        </a:effectRef>
        <a:fontRef idx="minor"/>
      </dsp:style>
    </dsp:sp>
    <dsp:sp modelId="{64C99F82-2AF7-40D6-8B63-3A59EC05DFBF}">
      <dsp:nvSpPr>
        <dsp:cNvPr id="0" name=""/>
        <dsp:cNvSpPr/>
      </dsp:nvSpPr>
      <dsp:spPr>
        <a:xfrm rot="5400000">
          <a:off x="5435806" y="10285569"/>
          <a:ext cx="2971016" cy="2584784"/>
        </a:xfrm>
        <a:prstGeom prst="hexagon">
          <a:avLst>
            <a:gd name="adj" fmla="val 2500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6031718" y="10555436"/>
        <a:ext cx="1779192" cy="2045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C2FEF-87BB-4590-96B1-C590AC6A7358}">
      <dsp:nvSpPr>
        <dsp:cNvPr id="0" name=""/>
        <dsp:cNvSpPr/>
      </dsp:nvSpPr>
      <dsp:spPr>
        <a:xfrm>
          <a:off x="0" y="873501"/>
          <a:ext cx="6954320" cy="417259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Tokens</a:t>
          </a:r>
        </a:p>
      </dsp:txBody>
      <dsp:txXfrm>
        <a:off x="0" y="873501"/>
        <a:ext cx="6954320" cy="4172592"/>
      </dsp:txXfrm>
    </dsp:sp>
    <dsp:sp modelId="{937EAE93-38A6-494F-B1D9-57DE0B85DC4B}">
      <dsp:nvSpPr>
        <dsp:cNvPr id="0" name=""/>
        <dsp:cNvSpPr/>
      </dsp:nvSpPr>
      <dsp:spPr>
        <a:xfrm>
          <a:off x="7649752" y="873501"/>
          <a:ext cx="6954320" cy="4172592"/>
        </a:xfrm>
        <a:prstGeom prst="rect">
          <a:avLst/>
        </a:prstGeom>
        <a:solidFill>
          <a:schemeClr val="accent2">
            <a:hueOff val="1437498"/>
            <a:satOff val="-467"/>
            <a:lumOff val="-2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Embeddings</a:t>
          </a:r>
        </a:p>
      </dsp:txBody>
      <dsp:txXfrm>
        <a:off x="7649752" y="873501"/>
        <a:ext cx="6954320" cy="4172592"/>
      </dsp:txXfrm>
    </dsp:sp>
    <dsp:sp modelId="{9F6A66FC-07E8-4B0F-AD1C-EE38A58CF827}">
      <dsp:nvSpPr>
        <dsp:cNvPr id="0" name=""/>
        <dsp:cNvSpPr/>
      </dsp:nvSpPr>
      <dsp:spPr>
        <a:xfrm>
          <a:off x="15299504" y="873501"/>
          <a:ext cx="6954320" cy="4172592"/>
        </a:xfrm>
        <a:prstGeom prst="rect">
          <a:avLst/>
        </a:prstGeom>
        <a:solidFill>
          <a:schemeClr val="accent2">
            <a:hueOff val="2874996"/>
            <a:satOff val="-934"/>
            <a:lumOff val="-5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Prompt Engineering</a:t>
          </a:r>
        </a:p>
      </dsp:txBody>
      <dsp:txXfrm>
        <a:off x="15299504" y="873501"/>
        <a:ext cx="6954320" cy="4172592"/>
      </dsp:txXfrm>
    </dsp:sp>
    <dsp:sp modelId="{609F7C21-4BDE-4241-90D2-E7194CDC9286}">
      <dsp:nvSpPr>
        <dsp:cNvPr id="0" name=""/>
        <dsp:cNvSpPr/>
      </dsp:nvSpPr>
      <dsp:spPr>
        <a:xfrm>
          <a:off x="3824876" y="5741525"/>
          <a:ext cx="6954320" cy="4172592"/>
        </a:xfrm>
        <a:prstGeom prst="rect">
          <a:avLst/>
        </a:prstGeom>
        <a:solidFill>
          <a:schemeClr val="accent2">
            <a:hueOff val="4312494"/>
            <a:satOff val="-1402"/>
            <a:lumOff val="-75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Large Language Model</a:t>
          </a:r>
        </a:p>
      </dsp:txBody>
      <dsp:txXfrm>
        <a:off x="3824876" y="5741525"/>
        <a:ext cx="6954320" cy="4172592"/>
      </dsp:txXfrm>
    </dsp:sp>
    <dsp:sp modelId="{2C7CE410-5C08-433E-8C30-B6F9343AE01B}">
      <dsp:nvSpPr>
        <dsp:cNvPr id="0" name=""/>
        <dsp:cNvSpPr/>
      </dsp:nvSpPr>
      <dsp:spPr>
        <a:xfrm>
          <a:off x="11474628" y="5741525"/>
          <a:ext cx="6954320" cy="4172592"/>
        </a:xfrm>
        <a:prstGeom prst="rect">
          <a:avLst/>
        </a:prstGeom>
        <a:solidFill>
          <a:schemeClr val="accent2">
            <a:hueOff val="5749991"/>
            <a:satOff val="-1869"/>
            <a:lumOff val="-100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Generative Pre-trained Transformer</a:t>
          </a:r>
        </a:p>
      </dsp:txBody>
      <dsp:txXfrm>
        <a:off x="11474628" y="5741525"/>
        <a:ext cx="6954320" cy="417259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64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165265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DD9B-3066-247E-EEDB-E6E74C007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B09B2-4FDC-6307-4A3F-05F72A14758F}"/>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0E2335D-13B9-D079-854A-E99646AFFB40}"/>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867658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1CD45-7C10-8A5C-96EC-A1978EA5E9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25C4F-328B-2984-810B-F92B50247FC3}"/>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E166603-C8DC-B8AE-D3BF-2A21EEC1AEFF}"/>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93432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Talking to models, creating vector databases, and evaluating models, and soon creating agents. You learn  one API that integrates into the entire ecosystem. Reusing proven patterns like middleware and dependency injection.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07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2BCE9-D9B3-BFF0-25A5-773C26ADE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0C296-DAD0-D0DB-1355-C055ADB50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B2772-0F00-509D-7AA9-BC9E5A65B858}"/>
              </a:ext>
            </a:extLst>
          </p:cNvPr>
          <p:cNvSpPr>
            <a:spLocks noGrp="1"/>
          </p:cNvSpPr>
          <p:nvPr>
            <p:ph type="body" idx="1"/>
          </p:nvPr>
        </p:nvSpPr>
        <p:spPr/>
        <p:txBody>
          <a:bodyPr/>
          <a:lstStyle/>
          <a:p>
            <a:pPr>
              <a:buNone/>
            </a:pPr>
            <a:endParaRPr lang="en-US"/>
          </a:p>
        </p:txBody>
      </p:sp>
      <p:sp>
        <p:nvSpPr>
          <p:cNvPr id="4" name="Header Placeholder 3">
            <a:extLst>
              <a:ext uri="{FF2B5EF4-FFF2-40B4-BE49-F238E27FC236}">
                <a16:creationId xmlns:a16="http://schemas.microsoft.com/office/drawing/2014/main" id="{64D59D98-32BF-2D97-D66B-C56CC873CB8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9786AA7-E292-5347-39C9-3E4F505E3DE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055D06B-E569-033A-D768-1CE633DB4A3F}"/>
              </a:ext>
            </a:extLst>
          </p:cNvPr>
          <p:cNvSpPr>
            <a:spLocks noGrp="1"/>
          </p:cNvSpPr>
          <p:nvPr>
            <p:ph type="dt" idx="1"/>
          </p:nvPr>
        </p:nvSpPr>
        <p:spPr/>
        <p:txBody>
          <a:bodyPr/>
          <a:lstStyle/>
          <a:p>
            <a:fld id="{386CE63F-9E7F-4C04-9D0D-FCA25A8E9E86}" type="datetime8">
              <a:rPr lang="en-US" smtClean="0"/>
              <a:t>1/6/2026 3:02 PM</a:t>
            </a:fld>
            <a:endParaRPr lang="en-US"/>
          </a:p>
        </p:txBody>
      </p:sp>
      <p:sp>
        <p:nvSpPr>
          <p:cNvPr id="7" name="Slide Number Placeholder 6">
            <a:extLst>
              <a:ext uri="{FF2B5EF4-FFF2-40B4-BE49-F238E27FC236}">
                <a16:creationId xmlns:a16="http://schemas.microsoft.com/office/drawing/2014/main" id="{2047484B-5B42-F7E3-869B-22FD2F3920DE}"/>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53491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bg>
      <p:bgPr>
        <a:solidFill>
          <a:schemeClr val="accent4"/>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points">
    <p:bg>
      <p:bgPr>
        <a:solidFill>
          <a:schemeClr val="accent4"/>
        </a:solidFill>
        <a:effectLst/>
      </p:bgPr>
    </p:bg>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AF7809FD-FD9E-C675-04BF-7AE0F6D7A7E9}"/>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24" name="Text Placeholder 19">
            <a:extLst>
              <a:ext uri="{FF2B5EF4-FFF2-40B4-BE49-F238E27FC236}">
                <a16:creationId xmlns:a16="http://schemas.microsoft.com/office/drawing/2014/main" id="{D5392B90-4FCE-AF58-C25E-52C385458824}"/>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14C52D32-F83E-D81C-B202-C9AD725363B3}"/>
              </a:ext>
            </a:extLst>
          </p:cNvPr>
          <p:cNvSpPr>
            <a:spLocks noGrp="1"/>
          </p:cNvSpPr>
          <p:nvPr>
            <p:ph type="body" sz="quarter" idx="16" hasCustomPrompt="1"/>
          </p:nvPr>
        </p:nvSpPr>
        <p:spPr>
          <a:xfrm>
            <a:off x="103991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1CE68035-5C66-16BC-0189-93A367333B7B}"/>
              </a:ext>
            </a:extLst>
          </p:cNvPr>
          <p:cNvSpPr>
            <a:spLocks noGrp="1"/>
          </p:cNvSpPr>
          <p:nvPr>
            <p:ph type="body" sz="quarter" idx="19" hasCustomPrompt="1"/>
          </p:nvPr>
        </p:nvSpPr>
        <p:spPr>
          <a:xfrm>
            <a:off x="1049966"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4" name="Text Placeholder 19">
            <a:extLst>
              <a:ext uri="{FF2B5EF4-FFF2-40B4-BE49-F238E27FC236}">
                <a16:creationId xmlns:a16="http://schemas.microsoft.com/office/drawing/2014/main" id="{6B31C36C-6914-30C5-3F1B-D1E583AB8061}"/>
              </a:ext>
            </a:extLst>
          </p:cNvPr>
          <p:cNvSpPr>
            <a:spLocks noGrp="1"/>
          </p:cNvSpPr>
          <p:nvPr>
            <p:ph type="body" sz="quarter" idx="22" hasCustomPrompt="1"/>
          </p:nvPr>
        </p:nvSpPr>
        <p:spPr>
          <a:xfrm>
            <a:off x="103991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25" name="Text Placeholder 19">
            <a:extLst>
              <a:ext uri="{FF2B5EF4-FFF2-40B4-BE49-F238E27FC236}">
                <a16:creationId xmlns:a16="http://schemas.microsoft.com/office/drawing/2014/main" id="{04909924-8374-3E54-558E-59C018D0DF29}"/>
              </a:ext>
            </a:extLst>
          </p:cNvPr>
          <p:cNvSpPr>
            <a:spLocks noGrp="1"/>
          </p:cNvSpPr>
          <p:nvPr>
            <p:ph type="body" sz="quarter" idx="23" hasCustomPrompt="1"/>
          </p:nvPr>
        </p:nvSpPr>
        <p:spPr>
          <a:xfrm>
            <a:off x="475780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1A458391-216E-C845-856C-2A4E798510CD}"/>
              </a:ext>
            </a:extLst>
          </p:cNvPr>
          <p:cNvSpPr>
            <a:spLocks noGrp="1"/>
          </p:cNvSpPr>
          <p:nvPr>
            <p:ph type="body" sz="quarter" idx="24" hasCustomPrompt="1"/>
          </p:nvPr>
        </p:nvSpPr>
        <p:spPr>
          <a:xfrm>
            <a:off x="4767856"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7" name="Text Placeholder 19">
            <a:extLst>
              <a:ext uri="{FF2B5EF4-FFF2-40B4-BE49-F238E27FC236}">
                <a16:creationId xmlns:a16="http://schemas.microsoft.com/office/drawing/2014/main" id="{6FD2C17F-78EB-C99E-7B83-9664DD5F4AFA}"/>
              </a:ext>
            </a:extLst>
          </p:cNvPr>
          <p:cNvSpPr>
            <a:spLocks noGrp="1"/>
          </p:cNvSpPr>
          <p:nvPr>
            <p:ph type="body" sz="quarter" idx="25" hasCustomPrompt="1"/>
          </p:nvPr>
        </p:nvSpPr>
        <p:spPr>
          <a:xfrm>
            <a:off x="475780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28" name="Text Placeholder 19">
            <a:extLst>
              <a:ext uri="{FF2B5EF4-FFF2-40B4-BE49-F238E27FC236}">
                <a16:creationId xmlns:a16="http://schemas.microsoft.com/office/drawing/2014/main" id="{87204D81-F012-9492-CE1C-A2971FEDDADE}"/>
              </a:ext>
            </a:extLst>
          </p:cNvPr>
          <p:cNvSpPr>
            <a:spLocks noGrp="1"/>
          </p:cNvSpPr>
          <p:nvPr>
            <p:ph type="body" sz="quarter" idx="26" hasCustomPrompt="1"/>
          </p:nvPr>
        </p:nvSpPr>
        <p:spPr>
          <a:xfrm>
            <a:off x="848574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6CCC77AF-444A-D86E-7572-EFF8B6390E08}"/>
              </a:ext>
            </a:extLst>
          </p:cNvPr>
          <p:cNvSpPr>
            <a:spLocks noGrp="1"/>
          </p:cNvSpPr>
          <p:nvPr>
            <p:ph type="body" sz="quarter" idx="27" hasCustomPrompt="1"/>
          </p:nvPr>
        </p:nvSpPr>
        <p:spPr>
          <a:xfrm>
            <a:off x="8495795"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E46FA6F-2160-24B7-021B-9A07991B9E2D}"/>
              </a:ext>
            </a:extLst>
          </p:cNvPr>
          <p:cNvSpPr>
            <a:spLocks noGrp="1"/>
          </p:cNvSpPr>
          <p:nvPr>
            <p:ph type="body" sz="quarter" idx="28" hasCustomPrompt="1"/>
          </p:nvPr>
        </p:nvSpPr>
        <p:spPr>
          <a:xfrm>
            <a:off x="848574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1" name="Text Placeholder 19">
            <a:extLst>
              <a:ext uri="{FF2B5EF4-FFF2-40B4-BE49-F238E27FC236}">
                <a16:creationId xmlns:a16="http://schemas.microsoft.com/office/drawing/2014/main" id="{71B7133A-23A4-0AD6-CE2B-4A52C054F60C}"/>
              </a:ext>
            </a:extLst>
          </p:cNvPr>
          <p:cNvSpPr>
            <a:spLocks noGrp="1"/>
          </p:cNvSpPr>
          <p:nvPr>
            <p:ph type="body" sz="quarter" idx="29" hasCustomPrompt="1"/>
          </p:nvPr>
        </p:nvSpPr>
        <p:spPr>
          <a:xfrm>
            <a:off x="1220363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2" name="Text Placeholder 19">
            <a:extLst>
              <a:ext uri="{FF2B5EF4-FFF2-40B4-BE49-F238E27FC236}">
                <a16:creationId xmlns:a16="http://schemas.microsoft.com/office/drawing/2014/main" id="{E4C9B303-6F54-1ECD-0DEF-CC04F2DF72EF}"/>
              </a:ext>
            </a:extLst>
          </p:cNvPr>
          <p:cNvSpPr>
            <a:spLocks noGrp="1"/>
          </p:cNvSpPr>
          <p:nvPr>
            <p:ph type="body" sz="quarter" idx="30" hasCustomPrompt="1"/>
          </p:nvPr>
        </p:nvSpPr>
        <p:spPr>
          <a:xfrm>
            <a:off x="12213685"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3" name="Text Placeholder 19">
            <a:extLst>
              <a:ext uri="{FF2B5EF4-FFF2-40B4-BE49-F238E27FC236}">
                <a16:creationId xmlns:a16="http://schemas.microsoft.com/office/drawing/2014/main" id="{F9445E2C-3BBA-6FAA-783F-BBE16C2D29DA}"/>
              </a:ext>
            </a:extLst>
          </p:cNvPr>
          <p:cNvSpPr>
            <a:spLocks noGrp="1"/>
          </p:cNvSpPr>
          <p:nvPr>
            <p:ph type="body" sz="quarter" idx="31" hasCustomPrompt="1"/>
          </p:nvPr>
        </p:nvSpPr>
        <p:spPr>
          <a:xfrm>
            <a:off x="1220363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4" name="Text Placeholder 19">
            <a:extLst>
              <a:ext uri="{FF2B5EF4-FFF2-40B4-BE49-F238E27FC236}">
                <a16:creationId xmlns:a16="http://schemas.microsoft.com/office/drawing/2014/main" id="{40487BBE-BE72-087D-7BAD-52C6794CBAB4}"/>
              </a:ext>
            </a:extLst>
          </p:cNvPr>
          <p:cNvSpPr>
            <a:spLocks noGrp="1"/>
          </p:cNvSpPr>
          <p:nvPr>
            <p:ph type="body" sz="quarter" idx="32" hasCustomPrompt="1"/>
          </p:nvPr>
        </p:nvSpPr>
        <p:spPr>
          <a:xfrm>
            <a:off x="15931570"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F82DE218-3924-5725-018E-C4DC95C3A0D7}"/>
              </a:ext>
            </a:extLst>
          </p:cNvPr>
          <p:cNvSpPr>
            <a:spLocks noGrp="1"/>
          </p:cNvSpPr>
          <p:nvPr>
            <p:ph type="body" sz="quarter" idx="33" hasCustomPrompt="1"/>
          </p:nvPr>
        </p:nvSpPr>
        <p:spPr>
          <a:xfrm>
            <a:off x="15941623"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6" name="Text Placeholder 19">
            <a:extLst>
              <a:ext uri="{FF2B5EF4-FFF2-40B4-BE49-F238E27FC236}">
                <a16:creationId xmlns:a16="http://schemas.microsoft.com/office/drawing/2014/main" id="{3D249E77-8DB6-AE0D-ED70-3F3A2EF4E245}"/>
              </a:ext>
            </a:extLst>
          </p:cNvPr>
          <p:cNvSpPr>
            <a:spLocks noGrp="1"/>
          </p:cNvSpPr>
          <p:nvPr>
            <p:ph type="body" sz="quarter" idx="34" hasCustomPrompt="1"/>
          </p:nvPr>
        </p:nvSpPr>
        <p:spPr>
          <a:xfrm>
            <a:off x="15931571"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7" name="Text Placeholder 19">
            <a:extLst>
              <a:ext uri="{FF2B5EF4-FFF2-40B4-BE49-F238E27FC236}">
                <a16:creationId xmlns:a16="http://schemas.microsoft.com/office/drawing/2014/main" id="{5E5A031A-E60C-495B-DAA2-327FA9B6D525}"/>
              </a:ext>
            </a:extLst>
          </p:cNvPr>
          <p:cNvSpPr>
            <a:spLocks noGrp="1"/>
          </p:cNvSpPr>
          <p:nvPr>
            <p:ph type="body" sz="quarter" idx="35" hasCustomPrompt="1"/>
          </p:nvPr>
        </p:nvSpPr>
        <p:spPr>
          <a:xfrm>
            <a:off x="19659508"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8" name="Text Placeholder 19">
            <a:extLst>
              <a:ext uri="{FF2B5EF4-FFF2-40B4-BE49-F238E27FC236}">
                <a16:creationId xmlns:a16="http://schemas.microsoft.com/office/drawing/2014/main" id="{E2FA7884-3D92-14BF-D759-0C98BDFE7DCB}"/>
              </a:ext>
            </a:extLst>
          </p:cNvPr>
          <p:cNvSpPr>
            <a:spLocks noGrp="1"/>
          </p:cNvSpPr>
          <p:nvPr>
            <p:ph type="body" sz="quarter" idx="36" hasCustomPrompt="1"/>
          </p:nvPr>
        </p:nvSpPr>
        <p:spPr>
          <a:xfrm>
            <a:off x="19669561"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39" name="Text Placeholder 19">
            <a:extLst>
              <a:ext uri="{FF2B5EF4-FFF2-40B4-BE49-F238E27FC236}">
                <a16:creationId xmlns:a16="http://schemas.microsoft.com/office/drawing/2014/main" id="{3D6EAA8B-2A11-3BCC-1EEE-C55751C4D2FD}"/>
              </a:ext>
            </a:extLst>
          </p:cNvPr>
          <p:cNvSpPr>
            <a:spLocks noGrp="1"/>
          </p:cNvSpPr>
          <p:nvPr>
            <p:ph type="body" sz="quarter" idx="37" hasCustomPrompt="1"/>
          </p:nvPr>
        </p:nvSpPr>
        <p:spPr>
          <a:xfrm>
            <a:off x="19659509"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Tree>
    <p:extLst>
      <p:ext uri="{BB962C8B-B14F-4D97-AF65-F5344CB8AC3E}">
        <p14:creationId xmlns:p14="http://schemas.microsoft.com/office/powerpoint/2010/main" val="26894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only">
    <p:bg>
      <p:bgPr>
        <a:solidFill>
          <a:schemeClr val="accent4"/>
        </a:solidFill>
        <a:effectLst/>
      </p:bgPr>
    </p:bg>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DC24AF06-9E24-29B8-6CAD-503F1F6D1B7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6" name="Text Placeholder 19">
            <a:extLst>
              <a:ext uri="{FF2B5EF4-FFF2-40B4-BE49-F238E27FC236}">
                <a16:creationId xmlns:a16="http://schemas.microsoft.com/office/drawing/2014/main" id="{CC4C3579-39BD-FD7E-6A30-B13AA438333B}"/>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Chart Placeholder 2">
            <a:extLst>
              <a:ext uri="{FF2B5EF4-FFF2-40B4-BE49-F238E27FC236}">
                <a16:creationId xmlns:a16="http://schemas.microsoft.com/office/drawing/2014/main" id="{9FD91061-1274-0EF6-CB35-1D08D0130497}"/>
              </a:ext>
            </a:extLst>
          </p:cNvPr>
          <p:cNvSpPr>
            <a:spLocks noGrp="1"/>
          </p:cNvSpPr>
          <p:nvPr>
            <p:ph type="chart" sz="quarter" idx="12"/>
          </p:nvPr>
        </p:nvSpPr>
        <p:spPr>
          <a:xfrm>
            <a:off x="9359160" y="1104900"/>
            <a:ext cx="13887450" cy="11506200"/>
          </a:xfrm>
          <a:prstGeom prst="roundRect">
            <a:avLst>
              <a:gd name="adj" fmla="val 3505"/>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053752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view 1">
    <p:bg>
      <p:bgPr>
        <a:solidFill>
          <a:schemeClr val="accent4"/>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8CCBE980-1166-D64C-2757-75952975A306}"/>
              </a:ext>
            </a:extLst>
          </p:cNvPr>
          <p:cNvSpPr/>
          <p:nvPr userDrawn="1"/>
        </p:nvSpPr>
        <p:spPr>
          <a:xfrm>
            <a:off x="1143143" y="1143000"/>
            <a:ext cx="5334667" cy="11176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4E009DD-D72C-4B45-F63A-1FE205A080EB}"/>
              </a:ext>
            </a:extLst>
          </p:cNvPr>
          <p:cNvSpPr>
            <a:spLocks noGrp="1"/>
          </p:cNvSpPr>
          <p:nvPr>
            <p:ph type="body" sz="quarter" idx="10" hasCustomPrompt="1"/>
          </p:nvPr>
        </p:nvSpPr>
        <p:spPr>
          <a:xfrm>
            <a:off x="1113658" y="5018767"/>
            <a:ext cx="7010400" cy="1890091"/>
          </a:xfrm>
          <a:prstGeom prst="rect">
            <a:avLst/>
          </a:prstGeom>
        </p:spPr>
        <p:txBody>
          <a:bodyPr/>
          <a:lstStyle>
            <a:lvl1pPr marL="0" indent="0" algn="l" defTabSz="914400" rtl="0" eaLnBrk="1" latinLnBrk="0" hangingPunct="1">
              <a:lnSpc>
                <a:spcPts val="6800"/>
              </a:lnSpc>
              <a:buNone/>
              <a:defRPr lang="en-US" sz="6000" b="0" i="0" kern="0" spc="-120" dirty="0">
                <a:solidFill>
                  <a:srgbClr val="0F0F0F">
                    <a:alpha val="100000"/>
                  </a:srgbClr>
                </a:solidFill>
                <a:latin typeface="Poppins" pitchFamily="2" charset="77"/>
                <a:ea typeface="Segoe UI Variable Display Bold" pitchFamily="34" charset="-122"/>
                <a:cs typeface="Poppins" pitchFamily="2" charset="77"/>
              </a:defRPr>
            </a:lvl1pPr>
          </a:lstStyle>
          <a:p>
            <a:pPr marL="0" indent="0" algn="l">
              <a:lnSpc>
                <a:spcPts val="6800"/>
              </a:lnSpc>
              <a:buNone/>
            </a:pPr>
            <a:r>
              <a:rPr lang="en-US" sz="6000" b="1" kern="0" spc="-120">
                <a:solidFill>
                  <a:srgbClr val="0F0F0F">
                    <a:alpha val="100000"/>
                  </a:srgbClr>
                </a:solidFill>
                <a:latin typeface="Segoe UI Variable Display" pitchFamily="2" charset="0"/>
                <a:ea typeface="Segoe UI Variable Display Bold" pitchFamily="34" charset="-122"/>
                <a:cs typeface="Segoe UI Variable Display Bold" pitchFamily="34" charset="-120"/>
              </a:rPr>
              <a:t>Demo title with just two or three lines</a:t>
            </a:r>
            <a:endParaRPr lang="en-US" sz="6000" b="1">
              <a:latin typeface="Segoe UI Variable Display" pitchFamily="2" charset="0"/>
            </a:endParaRPr>
          </a:p>
        </p:txBody>
      </p:sp>
      <p:sp>
        <p:nvSpPr>
          <p:cNvPr id="4" name="Text Placeholder 19">
            <a:extLst>
              <a:ext uri="{FF2B5EF4-FFF2-40B4-BE49-F238E27FC236}">
                <a16:creationId xmlns:a16="http://schemas.microsoft.com/office/drawing/2014/main" id="{9AC83446-32E5-DE05-6E80-6BA7D80EE26E}"/>
              </a:ext>
            </a:extLst>
          </p:cNvPr>
          <p:cNvSpPr>
            <a:spLocks noGrp="1"/>
          </p:cNvSpPr>
          <p:nvPr>
            <p:ph type="body" sz="quarter" idx="11" hasCustomPrompt="1"/>
          </p:nvPr>
        </p:nvSpPr>
        <p:spPr>
          <a:xfrm>
            <a:off x="1113658" y="6968729"/>
            <a:ext cx="7010400" cy="9398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Aptos" panose="020B0004020202020204" pitchFamily="34" charset="0"/>
                <a:ea typeface="+mn-ea"/>
                <a:cs typeface="+mn-cs"/>
              </a:defRPr>
            </a:lvl1pPr>
          </a:lstStyle>
          <a:p>
            <a:pPr marL="0" indent="0" algn="l">
              <a:lnSpc>
                <a:spcPts val="3600"/>
              </a:lnSpc>
              <a:buNone/>
            </a:pPr>
            <a:r>
              <a:rPr lang="en-US" sz="2800" kern="0" spc="-56">
                <a:solidFill>
                  <a:schemeClr val="tx2"/>
                </a:solidFill>
                <a:latin typeface="Segoe UI Variable Display Semibold" pitchFamily="34" charset="0"/>
              </a:rPr>
              <a:t>Short list or description</a:t>
            </a:r>
          </a:p>
        </p:txBody>
      </p:sp>
      <p:sp>
        <p:nvSpPr>
          <p:cNvPr id="16" name="Text Placeholder 19">
            <a:extLst>
              <a:ext uri="{FF2B5EF4-FFF2-40B4-BE49-F238E27FC236}">
                <a16:creationId xmlns:a16="http://schemas.microsoft.com/office/drawing/2014/main" id="{AB42CAD9-06F1-08CF-1BDC-B4B1C7C1A92C}"/>
              </a:ext>
            </a:extLst>
          </p:cNvPr>
          <p:cNvSpPr>
            <a:spLocks noGrp="1"/>
          </p:cNvSpPr>
          <p:nvPr>
            <p:ph type="body" sz="quarter" idx="27" hasCustomPrompt="1"/>
          </p:nvPr>
        </p:nvSpPr>
        <p:spPr>
          <a:xfrm>
            <a:off x="1113658" y="3274791"/>
            <a:ext cx="7010400" cy="39550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2800"/>
              </a:lnSpc>
              <a:spcBef>
                <a:spcPct val="20000"/>
              </a:spcBef>
              <a:spcAft>
                <a:spcPts val="0"/>
              </a:spcAft>
              <a:buClrTx/>
              <a:buSzTx/>
              <a:buFont typeface="Arial" pitchFamily="34" charset="0"/>
              <a:buNone/>
              <a:tabLst/>
              <a:defRPr/>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Public Preview / Q2 2025</a:t>
            </a:r>
            <a:endParaRPr lang="en-US" sz="2000"/>
          </a:p>
        </p:txBody>
      </p:sp>
      <p:sp>
        <p:nvSpPr>
          <p:cNvPr id="6" name="Picture Placeholder 5">
            <a:extLst>
              <a:ext uri="{FF2B5EF4-FFF2-40B4-BE49-F238E27FC236}">
                <a16:creationId xmlns:a16="http://schemas.microsoft.com/office/drawing/2014/main" id="{07CE0F48-F10D-F23F-D764-4E5E986157A6}"/>
              </a:ext>
            </a:extLst>
          </p:cNvPr>
          <p:cNvSpPr>
            <a:spLocks noGrp="1"/>
          </p:cNvSpPr>
          <p:nvPr>
            <p:ph type="pic" sz="quarter" idx="28"/>
          </p:nvPr>
        </p:nvSpPr>
        <p:spPr>
          <a:xfrm>
            <a:off x="10544175" y="1143000"/>
            <a:ext cx="12687300" cy="11315700"/>
          </a:xfrm>
          <a:prstGeom prst="roundRect">
            <a:avLst>
              <a:gd name="adj" fmla="val 3536"/>
            </a:avLst>
          </a:prstGeom>
          <a:solidFill>
            <a:schemeClr val="bg1"/>
          </a:solid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a:solidFill>
                  <a:schemeClr val="lt1"/>
                </a:solidFill>
                <a:latin typeface="Poppins" pitchFamily="2" charset="77"/>
              </a:defRPr>
            </a:lvl1pPr>
          </a:lstStyle>
          <a:p>
            <a:pPr marL="0" lvl="0" algn="ctr"/>
            <a:endParaRPr lang="en-US"/>
          </a:p>
        </p:txBody>
      </p:sp>
    </p:spTree>
    <p:extLst>
      <p:ext uri="{BB962C8B-B14F-4D97-AF65-F5344CB8AC3E}">
        <p14:creationId xmlns:p14="http://schemas.microsoft.com/office/powerpoint/2010/main" val="3154040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chemeClr val="accent4"/>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rgbClr val="0F0F0F">
                    <a:alpha val="100000"/>
                  </a:srgbClr>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tx2"/>
                </a:solidFill>
                <a:latin typeface="Aptos" panose="020B0004020202020204" pitchFamily="34" charset="0"/>
                <a:ea typeface="+mn-ea"/>
                <a:cs typeface="+mn-cs"/>
              </a:defRPr>
            </a:lvl1pPr>
          </a:lstStyle>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Single entry point for code assessments, dependency updates, and remediation</a:t>
            </a:r>
          </a:p>
          <a:p>
            <a:pPr marL="0" marR="0" lvl="0" indent="0" algn="l" defTabSz="914400" rtl="0" eaLnBrk="1" fontAlgn="auto" latinLnBrk="0" hangingPunct="1">
              <a:lnSpc>
                <a:spcPts val="3600"/>
              </a:lnSpc>
              <a:spcBef>
                <a:spcPts val="0"/>
              </a:spcBef>
              <a:spcAft>
                <a:spcPts val="0"/>
              </a:spcAft>
              <a:buClrTx/>
              <a:buSzTx/>
              <a:buFontTx/>
              <a:buNone/>
              <a:tabLst/>
              <a:defRPr/>
            </a:pPr>
            <a:endParaRPr lang="en-US" sz="2800" kern="0" spc="-56">
              <a:solidFill>
                <a:schemeClr val="tx2"/>
              </a:solidFill>
              <a:latin typeface="Segoe UI Variable Display Semibold" pitchFamily="34" charset="0"/>
            </a:endParaRPr>
          </a:p>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Generates and executes update plans automatically</a:t>
            </a:r>
          </a:p>
          <a:p>
            <a:pPr marL="0" marR="0" lvl="0" indent="0" algn="l" defTabSz="914400" rtl="0" eaLnBrk="1" fontAlgn="auto" latinLnBrk="0" hangingPunct="1">
              <a:lnSpc>
                <a:spcPts val="3600"/>
              </a:lnSpc>
              <a:spcBef>
                <a:spcPts val="0"/>
              </a:spcBef>
              <a:spcAft>
                <a:spcPts val="0"/>
              </a:spcAft>
              <a:buClrTx/>
              <a:buSzTx/>
              <a:buFontTx/>
              <a:buNone/>
              <a:tabLst/>
              <a:defRPr/>
            </a:pPr>
            <a:endParaRPr lang="en-US" sz="2800" kern="0" spc="-56">
              <a:solidFill>
                <a:schemeClr val="tx2"/>
              </a:solidFill>
              <a:latin typeface="Segoe UI Variable Display Semibold" pitchFamily="34" charset="0"/>
            </a:endParaRPr>
          </a:p>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Gives you full visibility, control and clear summary of change</a:t>
            </a:r>
          </a:p>
        </p:txBody>
      </p:sp>
      <p:sp>
        <p:nvSpPr>
          <p:cNvPr id="2" name="Picture Placeholder 5">
            <a:extLst>
              <a:ext uri="{FF2B5EF4-FFF2-40B4-BE49-F238E27FC236}">
                <a16:creationId xmlns:a16="http://schemas.microsoft.com/office/drawing/2014/main" id="{779170A4-C689-C991-16BB-C14BE2602D91}"/>
              </a:ext>
            </a:extLst>
          </p:cNvPr>
          <p:cNvSpPr>
            <a:spLocks noGrp="1"/>
          </p:cNvSpPr>
          <p:nvPr>
            <p:ph type="pic" sz="quarter" idx="28"/>
          </p:nvPr>
        </p:nvSpPr>
        <p:spPr>
          <a:xfrm>
            <a:off x="10544175" y="1143000"/>
            <a:ext cx="12687300" cy="11315700"/>
          </a:xfrm>
          <a:prstGeom prst="roundRect">
            <a:avLst>
              <a:gd name="adj" fmla="val 3536"/>
            </a:avLst>
          </a:prstGeom>
          <a:solidFill>
            <a:schemeClr val="bg1"/>
          </a:solid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2731348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viz ">
    <p:bg>
      <p:bgPr>
        <a:solidFill>
          <a:schemeClr val="accent4"/>
        </a:solidFill>
        <a:effectLst/>
      </p:bgPr>
    </p:bg>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3C71A080-C5F7-3D7A-CE3C-8281DA88A21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0" name="Text Placeholder 19">
            <a:extLst>
              <a:ext uri="{FF2B5EF4-FFF2-40B4-BE49-F238E27FC236}">
                <a16:creationId xmlns:a16="http://schemas.microsoft.com/office/drawing/2014/main" id="{43F615C3-0D3D-64FB-B1F4-704B554DD17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97AA0460-DB38-3D50-3176-C8BB61D7DF58}"/>
              </a:ext>
            </a:extLst>
          </p:cNvPr>
          <p:cNvSpPr>
            <a:spLocks noGrp="1"/>
          </p:cNvSpPr>
          <p:nvPr>
            <p:ph type="body" sz="quarter" idx="27" hasCustomPrompt="1"/>
          </p:nvPr>
        </p:nvSpPr>
        <p:spPr>
          <a:xfrm>
            <a:off x="1113658" y="5515934"/>
            <a:ext cx="5565438" cy="15681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Ask questions to deepen your knowledge, synthesize the information you gather, and tell compelling stories. Your contributions will be informed, impactful, and valuable.</a:t>
            </a:r>
            <a:endParaRPr lang="en-US" sz="2000"/>
          </a:p>
        </p:txBody>
      </p:sp>
      <p:sp>
        <p:nvSpPr>
          <p:cNvPr id="12" name="Text Placeholder 19">
            <a:extLst>
              <a:ext uri="{FF2B5EF4-FFF2-40B4-BE49-F238E27FC236}">
                <a16:creationId xmlns:a16="http://schemas.microsoft.com/office/drawing/2014/main" id="{1F1761AC-6860-62E8-20FB-998D7529F2E8}"/>
              </a:ext>
            </a:extLst>
          </p:cNvPr>
          <p:cNvSpPr>
            <a:spLocks noGrp="1"/>
          </p:cNvSpPr>
          <p:nvPr>
            <p:ph type="body" sz="quarter" idx="15" hasCustomPrompt="1"/>
          </p:nvPr>
        </p:nvSpPr>
        <p:spPr>
          <a:xfrm>
            <a:off x="1103610" y="475142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Chart Placeholder 3">
            <a:extLst>
              <a:ext uri="{FF2B5EF4-FFF2-40B4-BE49-F238E27FC236}">
                <a16:creationId xmlns:a16="http://schemas.microsoft.com/office/drawing/2014/main" id="{BC045678-1AA5-6212-AFB5-D82596169602}"/>
              </a:ext>
            </a:extLst>
          </p:cNvPr>
          <p:cNvSpPr>
            <a:spLocks noGrp="1"/>
          </p:cNvSpPr>
          <p:nvPr>
            <p:ph type="chart" sz="quarter" idx="28"/>
          </p:nvPr>
        </p:nvSpPr>
        <p:spPr>
          <a:xfrm>
            <a:off x="1158081" y="7734300"/>
            <a:ext cx="22071012" cy="4914900"/>
          </a:xfrm>
          <a:prstGeom prst="roundRect">
            <a:avLst>
              <a:gd name="adj" fmla="val 6783"/>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048225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4"/>
        </a:solidFill>
        <a:effectLst/>
      </p:bgPr>
    </p:bg>
    <p:spTree>
      <p:nvGrpSpPr>
        <p:cNvPr id="1" name=""/>
        <p:cNvGrpSpPr/>
        <p:nvPr/>
      </p:nvGrpSpPr>
      <p:grpSpPr>
        <a:xfrm>
          <a:off x="0" y="0"/>
          <a:ext cx="0" cy="0"/>
          <a:chOff x="0" y="0"/>
          <a:chExt cx="0" cy="0"/>
        </a:xfrm>
      </p:grpSpPr>
      <p:sp>
        <p:nvSpPr>
          <p:cNvPr id="7" name="Text Placeholder 19">
            <a:extLst>
              <a:ext uri="{FF2B5EF4-FFF2-40B4-BE49-F238E27FC236}">
                <a16:creationId xmlns:a16="http://schemas.microsoft.com/office/drawing/2014/main" id="{1461B076-F1DB-DF34-533D-41856753CE9B}"/>
              </a:ext>
            </a:extLst>
          </p:cNvPr>
          <p:cNvSpPr>
            <a:spLocks noGrp="1"/>
          </p:cNvSpPr>
          <p:nvPr>
            <p:ph type="body" sz="quarter" idx="16" hasCustomPrompt="1"/>
          </p:nvPr>
        </p:nvSpPr>
        <p:spPr>
          <a:xfrm>
            <a:off x="10447640" y="7986983"/>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Speaker name</a:t>
            </a:r>
            <a:endParaRPr lang="en-US" sz="3600"/>
          </a:p>
        </p:txBody>
      </p:sp>
      <p:sp>
        <p:nvSpPr>
          <p:cNvPr id="10" name="Text Placeholder 19">
            <a:extLst>
              <a:ext uri="{FF2B5EF4-FFF2-40B4-BE49-F238E27FC236}">
                <a16:creationId xmlns:a16="http://schemas.microsoft.com/office/drawing/2014/main" id="{2CB1C28C-300D-5125-D7BA-B821E0A0C1D0}"/>
              </a:ext>
            </a:extLst>
          </p:cNvPr>
          <p:cNvSpPr>
            <a:spLocks noGrp="1"/>
          </p:cNvSpPr>
          <p:nvPr>
            <p:ph type="body" sz="quarter" idx="23" hasCustomPrompt="1"/>
          </p:nvPr>
        </p:nvSpPr>
        <p:spPr>
          <a:xfrm>
            <a:off x="10447640" y="8529594"/>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rgbClr val="7E7E7E">
                    <a:alpha val="100000"/>
                  </a:srgbClr>
                </a:solidFill>
                <a:latin typeface="Segoe UI Variable Display Semibold" pitchFamily="34" charset="0"/>
                <a:ea typeface="Segoe UI Variable Display Semibold" pitchFamily="34" charset="-122"/>
                <a:cs typeface="Segoe UI Variable Display Semibold" pitchFamily="34" charset="-120"/>
              </a:rPr>
              <a:t>Title</a:t>
            </a:r>
            <a:endParaRPr lang="en-US" sz="3600"/>
          </a:p>
        </p:txBody>
      </p:sp>
      <p:sp>
        <p:nvSpPr>
          <p:cNvPr id="3" name="Picture Placeholder 2">
            <a:extLst>
              <a:ext uri="{FF2B5EF4-FFF2-40B4-BE49-F238E27FC236}">
                <a16:creationId xmlns:a16="http://schemas.microsoft.com/office/drawing/2014/main" id="{4C6FFFD9-3411-3D2C-CC57-DDEB3BE71656}"/>
              </a:ext>
            </a:extLst>
          </p:cNvPr>
          <p:cNvSpPr>
            <a:spLocks noGrp="1"/>
          </p:cNvSpPr>
          <p:nvPr>
            <p:ph type="pic" sz="quarter" idx="24"/>
          </p:nvPr>
        </p:nvSpPr>
        <p:spPr>
          <a:xfrm>
            <a:off x="10499722" y="4335461"/>
            <a:ext cx="3387728" cy="3387728"/>
          </a:xfrm>
          <a:prstGeom prst="ellipse">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436832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4"/>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6D34A49-E8B2-6533-BACD-DDD9E5B86722}"/>
              </a:ext>
            </a:extLst>
          </p:cNvPr>
          <p:cNvCxnSpPr>
            <a:cxnSpLocks/>
          </p:cNvCxnSpPr>
          <p:nvPr userDrawn="1"/>
        </p:nvCxnSpPr>
        <p:spPr>
          <a:xfrm>
            <a:off x="1136790" y="6232357"/>
            <a:ext cx="213513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B5F278-8B80-F414-CEAD-B40CBB54EF63}"/>
              </a:ext>
            </a:extLst>
          </p:cNvPr>
          <p:cNvSpPr/>
          <p:nvPr userDrawn="1"/>
        </p:nvSpPr>
        <p:spPr>
          <a:xfrm>
            <a:off x="1136790"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5" name="Oval 24">
            <a:extLst>
              <a:ext uri="{FF2B5EF4-FFF2-40B4-BE49-F238E27FC236}">
                <a16:creationId xmlns:a16="http://schemas.microsoft.com/office/drawing/2014/main" id="{EF0DBECD-5629-6082-6EBB-F5B15437DC5F}"/>
              </a:ext>
            </a:extLst>
          </p:cNvPr>
          <p:cNvSpPr/>
          <p:nvPr userDrawn="1"/>
        </p:nvSpPr>
        <p:spPr>
          <a:xfrm>
            <a:off x="4722983"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6" name="Oval 25">
            <a:extLst>
              <a:ext uri="{FF2B5EF4-FFF2-40B4-BE49-F238E27FC236}">
                <a16:creationId xmlns:a16="http://schemas.microsoft.com/office/drawing/2014/main" id="{7236D392-42AF-BDF4-01D5-A1F418C7BBA6}"/>
              </a:ext>
            </a:extLst>
          </p:cNvPr>
          <p:cNvSpPr/>
          <p:nvPr userDrawn="1"/>
        </p:nvSpPr>
        <p:spPr>
          <a:xfrm>
            <a:off x="8309176"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7" name="Oval 26">
            <a:extLst>
              <a:ext uri="{FF2B5EF4-FFF2-40B4-BE49-F238E27FC236}">
                <a16:creationId xmlns:a16="http://schemas.microsoft.com/office/drawing/2014/main" id="{9BC77707-EF41-7588-5F2B-F8D966D2B090}"/>
              </a:ext>
            </a:extLst>
          </p:cNvPr>
          <p:cNvSpPr/>
          <p:nvPr userDrawn="1"/>
        </p:nvSpPr>
        <p:spPr>
          <a:xfrm>
            <a:off x="11895369"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Oval 27">
            <a:extLst>
              <a:ext uri="{FF2B5EF4-FFF2-40B4-BE49-F238E27FC236}">
                <a16:creationId xmlns:a16="http://schemas.microsoft.com/office/drawing/2014/main" id="{34935974-7A27-0EAF-F65E-9CD1EF64F995}"/>
              </a:ext>
            </a:extLst>
          </p:cNvPr>
          <p:cNvSpPr/>
          <p:nvPr userDrawn="1"/>
        </p:nvSpPr>
        <p:spPr>
          <a:xfrm>
            <a:off x="15481562"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9" name="Oval 28">
            <a:extLst>
              <a:ext uri="{FF2B5EF4-FFF2-40B4-BE49-F238E27FC236}">
                <a16:creationId xmlns:a16="http://schemas.microsoft.com/office/drawing/2014/main" id="{A5ACF488-2BD4-FACB-396D-4D3924CEAC4B}"/>
              </a:ext>
            </a:extLst>
          </p:cNvPr>
          <p:cNvSpPr/>
          <p:nvPr userDrawn="1"/>
        </p:nvSpPr>
        <p:spPr>
          <a:xfrm>
            <a:off x="19067756"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2" name="Text Placeholder 19">
            <a:extLst>
              <a:ext uri="{FF2B5EF4-FFF2-40B4-BE49-F238E27FC236}">
                <a16:creationId xmlns:a16="http://schemas.microsoft.com/office/drawing/2014/main" id="{1D5F0C3D-DBD0-7AD6-5CEA-147A6FFEC49A}"/>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Project title</a:t>
            </a:r>
          </a:p>
          <a:p>
            <a:pPr lvl="0"/>
            <a:endParaRPr lang="en-US"/>
          </a:p>
        </p:txBody>
      </p:sp>
      <p:sp>
        <p:nvSpPr>
          <p:cNvPr id="33" name="Text Placeholder 19">
            <a:extLst>
              <a:ext uri="{FF2B5EF4-FFF2-40B4-BE49-F238E27FC236}">
                <a16:creationId xmlns:a16="http://schemas.microsoft.com/office/drawing/2014/main" id="{068E72C3-BCA1-0293-4B72-E3392DFFDE6E}"/>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Roadmap</a:t>
            </a:r>
          </a:p>
          <a:p>
            <a:pPr lvl="0"/>
            <a:endParaRPr lang="en-US"/>
          </a:p>
        </p:txBody>
      </p:sp>
      <p:sp>
        <p:nvSpPr>
          <p:cNvPr id="36" name="Text Placeholder 19">
            <a:extLst>
              <a:ext uri="{FF2B5EF4-FFF2-40B4-BE49-F238E27FC236}">
                <a16:creationId xmlns:a16="http://schemas.microsoft.com/office/drawing/2014/main" id="{7EE96189-8D1F-E245-1F6B-0BAB4B610A74}"/>
              </a:ext>
            </a:extLst>
          </p:cNvPr>
          <p:cNvSpPr>
            <a:spLocks noGrp="1"/>
          </p:cNvSpPr>
          <p:nvPr>
            <p:ph type="body" sz="quarter" idx="16"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3" name="Text Placeholder 2">
            <a:extLst>
              <a:ext uri="{FF2B5EF4-FFF2-40B4-BE49-F238E27FC236}">
                <a16:creationId xmlns:a16="http://schemas.microsoft.com/office/drawing/2014/main" id="{6050E778-2646-7DE1-F70C-32E5060E4F65}"/>
              </a:ext>
            </a:extLst>
          </p:cNvPr>
          <p:cNvSpPr>
            <a:spLocks noGrp="1"/>
          </p:cNvSpPr>
          <p:nvPr>
            <p:ph type="body" sz="quarter" idx="17" hasCustomPrompt="1"/>
          </p:nvPr>
        </p:nvSpPr>
        <p:spPr>
          <a:xfrm>
            <a:off x="1028213"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38" name="Text Placeholder 37">
            <a:extLst>
              <a:ext uri="{FF2B5EF4-FFF2-40B4-BE49-F238E27FC236}">
                <a16:creationId xmlns:a16="http://schemas.microsoft.com/office/drawing/2014/main" id="{378F2FC8-6C39-E2F6-5B4A-08B50CFA3707}"/>
              </a:ext>
            </a:extLst>
          </p:cNvPr>
          <p:cNvSpPr>
            <a:spLocks noGrp="1"/>
          </p:cNvSpPr>
          <p:nvPr>
            <p:ph type="body" sz="quarter" idx="19" hasCustomPrompt="1"/>
          </p:nvPr>
        </p:nvSpPr>
        <p:spPr>
          <a:xfrm>
            <a:off x="1028214"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39" name="Text Placeholder 2">
            <a:extLst>
              <a:ext uri="{FF2B5EF4-FFF2-40B4-BE49-F238E27FC236}">
                <a16:creationId xmlns:a16="http://schemas.microsoft.com/office/drawing/2014/main" id="{39F066E0-91B7-2498-04ED-A26B3EE7835B}"/>
              </a:ext>
            </a:extLst>
          </p:cNvPr>
          <p:cNvSpPr>
            <a:spLocks noGrp="1"/>
          </p:cNvSpPr>
          <p:nvPr>
            <p:ph type="body" sz="quarter" idx="20" hasCustomPrompt="1"/>
          </p:nvPr>
        </p:nvSpPr>
        <p:spPr>
          <a:xfrm>
            <a:off x="4615474"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0" name="Text Placeholder 37">
            <a:extLst>
              <a:ext uri="{FF2B5EF4-FFF2-40B4-BE49-F238E27FC236}">
                <a16:creationId xmlns:a16="http://schemas.microsoft.com/office/drawing/2014/main" id="{04F12F72-B4AC-01C9-E59E-A334BE5B53AA}"/>
              </a:ext>
            </a:extLst>
          </p:cNvPr>
          <p:cNvSpPr>
            <a:spLocks noGrp="1"/>
          </p:cNvSpPr>
          <p:nvPr>
            <p:ph type="body" sz="quarter" idx="21" hasCustomPrompt="1"/>
          </p:nvPr>
        </p:nvSpPr>
        <p:spPr>
          <a:xfrm>
            <a:off x="4615475"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1" name="Text Placeholder 2">
            <a:extLst>
              <a:ext uri="{FF2B5EF4-FFF2-40B4-BE49-F238E27FC236}">
                <a16:creationId xmlns:a16="http://schemas.microsoft.com/office/drawing/2014/main" id="{F4992439-7519-A93F-0602-FE954DF166ED}"/>
              </a:ext>
            </a:extLst>
          </p:cNvPr>
          <p:cNvSpPr>
            <a:spLocks noGrp="1"/>
          </p:cNvSpPr>
          <p:nvPr>
            <p:ph type="body" sz="quarter" idx="22" hasCustomPrompt="1"/>
          </p:nvPr>
        </p:nvSpPr>
        <p:spPr>
          <a:xfrm>
            <a:off x="8202736"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2" name="Text Placeholder 37">
            <a:extLst>
              <a:ext uri="{FF2B5EF4-FFF2-40B4-BE49-F238E27FC236}">
                <a16:creationId xmlns:a16="http://schemas.microsoft.com/office/drawing/2014/main" id="{0C9624DA-3D54-50F6-FBD0-315DD7D7C3E5}"/>
              </a:ext>
            </a:extLst>
          </p:cNvPr>
          <p:cNvSpPr>
            <a:spLocks noGrp="1"/>
          </p:cNvSpPr>
          <p:nvPr>
            <p:ph type="body" sz="quarter" idx="23" hasCustomPrompt="1"/>
          </p:nvPr>
        </p:nvSpPr>
        <p:spPr>
          <a:xfrm>
            <a:off x="8202737"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3" name="Text Placeholder 2">
            <a:extLst>
              <a:ext uri="{FF2B5EF4-FFF2-40B4-BE49-F238E27FC236}">
                <a16:creationId xmlns:a16="http://schemas.microsoft.com/office/drawing/2014/main" id="{C4A15BA1-6F75-5848-0BE5-9972EB528DF3}"/>
              </a:ext>
            </a:extLst>
          </p:cNvPr>
          <p:cNvSpPr>
            <a:spLocks noGrp="1"/>
          </p:cNvSpPr>
          <p:nvPr>
            <p:ph type="body" sz="quarter" idx="24" hasCustomPrompt="1"/>
          </p:nvPr>
        </p:nvSpPr>
        <p:spPr>
          <a:xfrm>
            <a:off x="11789997"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4" name="Text Placeholder 37">
            <a:extLst>
              <a:ext uri="{FF2B5EF4-FFF2-40B4-BE49-F238E27FC236}">
                <a16:creationId xmlns:a16="http://schemas.microsoft.com/office/drawing/2014/main" id="{73272E5A-2D67-2FEC-5889-9532103D2462}"/>
              </a:ext>
            </a:extLst>
          </p:cNvPr>
          <p:cNvSpPr>
            <a:spLocks noGrp="1"/>
          </p:cNvSpPr>
          <p:nvPr>
            <p:ph type="body" sz="quarter" idx="25" hasCustomPrompt="1"/>
          </p:nvPr>
        </p:nvSpPr>
        <p:spPr>
          <a:xfrm>
            <a:off x="11789998"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5" name="Text Placeholder 2">
            <a:extLst>
              <a:ext uri="{FF2B5EF4-FFF2-40B4-BE49-F238E27FC236}">
                <a16:creationId xmlns:a16="http://schemas.microsoft.com/office/drawing/2014/main" id="{38CC13D9-910F-E88A-80F3-A1CE25C93582}"/>
              </a:ext>
            </a:extLst>
          </p:cNvPr>
          <p:cNvSpPr>
            <a:spLocks noGrp="1"/>
          </p:cNvSpPr>
          <p:nvPr>
            <p:ph type="body" sz="quarter" idx="26" hasCustomPrompt="1"/>
          </p:nvPr>
        </p:nvSpPr>
        <p:spPr>
          <a:xfrm>
            <a:off x="15377259"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6" name="Text Placeholder 37">
            <a:extLst>
              <a:ext uri="{FF2B5EF4-FFF2-40B4-BE49-F238E27FC236}">
                <a16:creationId xmlns:a16="http://schemas.microsoft.com/office/drawing/2014/main" id="{66D8D300-B95C-750F-BFB5-1D2B8AAB2E41}"/>
              </a:ext>
            </a:extLst>
          </p:cNvPr>
          <p:cNvSpPr>
            <a:spLocks noGrp="1"/>
          </p:cNvSpPr>
          <p:nvPr>
            <p:ph type="body" sz="quarter" idx="27" hasCustomPrompt="1"/>
          </p:nvPr>
        </p:nvSpPr>
        <p:spPr>
          <a:xfrm>
            <a:off x="15377260"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7" name="Text Placeholder 2">
            <a:extLst>
              <a:ext uri="{FF2B5EF4-FFF2-40B4-BE49-F238E27FC236}">
                <a16:creationId xmlns:a16="http://schemas.microsoft.com/office/drawing/2014/main" id="{178A6E13-DFF2-3D21-D580-85A75DD25803}"/>
              </a:ext>
            </a:extLst>
          </p:cNvPr>
          <p:cNvSpPr>
            <a:spLocks noGrp="1"/>
          </p:cNvSpPr>
          <p:nvPr>
            <p:ph type="body" sz="quarter" idx="28" hasCustomPrompt="1"/>
          </p:nvPr>
        </p:nvSpPr>
        <p:spPr>
          <a:xfrm>
            <a:off x="18964520"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8" name="Text Placeholder 37">
            <a:extLst>
              <a:ext uri="{FF2B5EF4-FFF2-40B4-BE49-F238E27FC236}">
                <a16:creationId xmlns:a16="http://schemas.microsoft.com/office/drawing/2014/main" id="{F8E9ED62-697A-439E-557F-3829257383DB}"/>
              </a:ext>
            </a:extLst>
          </p:cNvPr>
          <p:cNvSpPr>
            <a:spLocks noGrp="1"/>
          </p:cNvSpPr>
          <p:nvPr>
            <p:ph type="body" sz="quarter" idx="29" hasCustomPrompt="1"/>
          </p:nvPr>
        </p:nvSpPr>
        <p:spPr>
          <a:xfrm>
            <a:off x="18964521"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9" name="Text Placeholder 19">
            <a:extLst>
              <a:ext uri="{FF2B5EF4-FFF2-40B4-BE49-F238E27FC236}">
                <a16:creationId xmlns:a16="http://schemas.microsoft.com/office/drawing/2014/main" id="{0111D9F3-0960-E05F-ABD5-D89EBDDDB7ED}"/>
              </a:ext>
            </a:extLst>
          </p:cNvPr>
          <p:cNvSpPr>
            <a:spLocks noGrp="1"/>
          </p:cNvSpPr>
          <p:nvPr>
            <p:ph type="body" sz="quarter" idx="30" hasCustomPrompt="1"/>
          </p:nvPr>
        </p:nvSpPr>
        <p:spPr>
          <a:xfrm>
            <a:off x="1040245"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0" name="Text Placeholder 19">
            <a:extLst>
              <a:ext uri="{FF2B5EF4-FFF2-40B4-BE49-F238E27FC236}">
                <a16:creationId xmlns:a16="http://schemas.microsoft.com/office/drawing/2014/main" id="{241F2E50-5A5E-851C-A57A-DE1062265674}"/>
              </a:ext>
            </a:extLst>
          </p:cNvPr>
          <p:cNvSpPr>
            <a:spLocks noGrp="1"/>
          </p:cNvSpPr>
          <p:nvPr>
            <p:ph type="body" sz="quarter" idx="31" hasCustomPrompt="1"/>
          </p:nvPr>
        </p:nvSpPr>
        <p:spPr>
          <a:xfrm>
            <a:off x="4587313"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1" name="Text Placeholder 19">
            <a:extLst>
              <a:ext uri="{FF2B5EF4-FFF2-40B4-BE49-F238E27FC236}">
                <a16:creationId xmlns:a16="http://schemas.microsoft.com/office/drawing/2014/main" id="{B81E9B62-337A-7D2A-401E-01F56200D939}"/>
              </a:ext>
            </a:extLst>
          </p:cNvPr>
          <p:cNvSpPr>
            <a:spLocks noGrp="1"/>
          </p:cNvSpPr>
          <p:nvPr>
            <p:ph type="body" sz="quarter" idx="32" hasCustomPrompt="1"/>
          </p:nvPr>
        </p:nvSpPr>
        <p:spPr>
          <a:xfrm>
            <a:off x="8134381"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2" name="Text Placeholder 19">
            <a:extLst>
              <a:ext uri="{FF2B5EF4-FFF2-40B4-BE49-F238E27FC236}">
                <a16:creationId xmlns:a16="http://schemas.microsoft.com/office/drawing/2014/main" id="{9C98AB01-F218-3028-A599-951ABD13A413}"/>
              </a:ext>
            </a:extLst>
          </p:cNvPr>
          <p:cNvSpPr>
            <a:spLocks noGrp="1"/>
          </p:cNvSpPr>
          <p:nvPr>
            <p:ph type="body" sz="quarter" idx="33" hasCustomPrompt="1"/>
          </p:nvPr>
        </p:nvSpPr>
        <p:spPr>
          <a:xfrm>
            <a:off x="11681449"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3" name="Text Placeholder 19">
            <a:extLst>
              <a:ext uri="{FF2B5EF4-FFF2-40B4-BE49-F238E27FC236}">
                <a16:creationId xmlns:a16="http://schemas.microsoft.com/office/drawing/2014/main" id="{EA0D7CEB-BCF8-88CA-1AEF-45FD42E81897}"/>
              </a:ext>
            </a:extLst>
          </p:cNvPr>
          <p:cNvSpPr>
            <a:spLocks noGrp="1"/>
          </p:cNvSpPr>
          <p:nvPr>
            <p:ph type="body" sz="quarter" idx="34" hasCustomPrompt="1"/>
          </p:nvPr>
        </p:nvSpPr>
        <p:spPr>
          <a:xfrm>
            <a:off x="15349098"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4" name="Text Placeholder 19">
            <a:extLst>
              <a:ext uri="{FF2B5EF4-FFF2-40B4-BE49-F238E27FC236}">
                <a16:creationId xmlns:a16="http://schemas.microsoft.com/office/drawing/2014/main" id="{4FAEA102-F667-DDD3-BA2C-B99E7C63528A}"/>
              </a:ext>
            </a:extLst>
          </p:cNvPr>
          <p:cNvSpPr>
            <a:spLocks noGrp="1"/>
          </p:cNvSpPr>
          <p:nvPr>
            <p:ph type="body" sz="quarter" idx="35" hasCustomPrompt="1"/>
          </p:nvPr>
        </p:nvSpPr>
        <p:spPr>
          <a:xfrm>
            <a:off x="18896166"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Tree>
    <p:extLst>
      <p:ext uri="{BB962C8B-B14F-4D97-AF65-F5344CB8AC3E}">
        <p14:creationId xmlns:p14="http://schemas.microsoft.com/office/powerpoint/2010/main" val="970657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p:bg>
      <p:bgPr>
        <a:solidFill>
          <a:schemeClr val="accent4"/>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E72801E-F3B3-76DA-DC57-0276D87F411E}"/>
              </a:ext>
            </a:extLst>
          </p:cNvPr>
          <p:cNvSpPr/>
          <p:nvPr userDrawn="1"/>
        </p:nvSpPr>
        <p:spPr>
          <a:xfrm>
            <a:off x="10105383"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 name="Rounded Rectangle 2">
            <a:extLst>
              <a:ext uri="{FF2B5EF4-FFF2-40B4-BE49-F238E27FC236}">
                <a16:creationId xmlns:a16="http://schemas.microsoft.com/office/drawing/2014/main" id="{ECAB2535-986A-5928-8411-E031B3B9FCD9}"/>
              </a:ext>
            </a:extLst>
          </p:cNvPr>
          <p:cNvSpPr/>
          <p:nvPr userDrawn="1"/>
        </p:nvSpPr>
        <p:spPr>
          <a:xfrm>
            <a:off x="1147121"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4" name="Rounded Rectangle 3">
            <a:extLst>
              <a:ext uri="{FF2B5EF4-FFF2-40B4-BE49-F238E27FC236}">
                <a16:creationId xmlns:a16="http://schemas.microsoft.com/office/drawing/2014/main" id="{2C08EA4F-2695-1A87-B2B8-81F4665F4732}"/>
              </a:ext>
            </a:extLst>
          </p:cNvPr>
          <p:cNvSpPr/>
          <p:nvPr userDrawn="1"/>
        </p:nvSpPr>
        <p:spPr>
          <a:xfrm>
            <a:off x="19063646"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5" name="Rounded Rectangle 4">
            <a:extLst>
              <a:ext uri="{FF2B5EF4-FFF2-40B4-BE49-F238E27FC236}">
                <a16:creationId xmlns:a16="http://schemas.microsoft.com/office/drawing/2014/main" id="{EA145E20-1E13-6952-0928-996DC519DB15}"/>
              </a:ext>
            </a:extLst>
          </p:cNvPr>
          <p:cNvSpPr/>
          <p:nvPr userDrawn="1"/>
        </p:nvSpPr>
        <p:spPr>
          <a:xfrm>
            <a:off x="12341966" y="9118600"/>
            <a:ext cx="10897962" cy="34544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6" name="Rounded Rectangle 5">
            <a:extLst>
              <a:ext uri="{FF2B5EF4-FFF2-40B4-BE49-F238E27FC236}">
                <a16:creationId xmlns:a16="http://schemas.microsoft.com/office/drawing/2014/main" id="{8624B87D-76EF-DD8B-D625-EF95FFBCDAD7}"/>
              </a:ext>
            </a:extLst>
          </p:cNvPr>
          <p:cNvSpPr/>
          <p:nvPr userDrawn="1"/>
        </p:nvSpPr>
        <p:spPr>
          <a:xfrm>
            <a:off x="1140566" y="9118600"/>
            <a:ext cx="10897962" cy="34544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Rounded Rectangle 6">
            <a:extLst>
              <a:ext uri="{FF2B5EF4-FFF2-40B4-BE49-F238E27FC236}">
                <a16:creationId xmlns:a16="http://schemas.microsoft.com/office/drawing/2014/main" id="{819FA051-30FB-12EF-1A3B-5420FDB3E061}"/>
              </a:ext>
            </a:extLst>
          </p:cNvPr>
          <p:cNvSpPr/>
          <p:nvPr userDrawn="1"/>
        </p:nvSpPr>
        <p:spPr>
          <a:xfrm>
            <a:off x="5633396" y="2998788"/>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8" name="Rounded Rectangle 7">
            <a:extLst>
              <a:ext uri="{FF2B5EF4-FFF2-40B4-BE49-F238E27FC236}">
                <a16:creationId xmlns:a16="http://schemas.microsoft.com/office/drawing/2014/main" id="{C269B9BA-693D-5C29-4793-E9AD1BCB8FC6}"/>
              </a:ext>
            </a:extLst>
          </p:cNvPr>
          <p:cNvSpPr/>
          <p:nvPr userDrawn="1"/>
        </p:nvSpPr>
        <p:spPr>
          <a:xfrm>
            <a:off x="5633396" y="6056313"/>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9" name="Rounded Rectangle 8">
            <a:extLst>
              <a:ext uri="{FF2B5EF4-FFF2-40B4-BE49-F238E27FC236}">
                <a16:creationId xmlns:a16="http://schemas.microsoft.com/office/drawing/2014/main" id="{8C80E795-7FC8-D097-4D94-EA50BB0EBAD6}"/>
              </a:ext>
            </a:extLst>
          </p:cNvPr>
          <p:cNvSpPr/>
          <p:nvPr userDrawn="1"/>
        </p:nvSpPr>
        <p:spPr>
          <a:xfrm>
            <a:off x="14591658" y="2998788"/>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10" name="Rounded Rectangle 9">
            <a:extLst>
              <a:ext uri="{FF2B5EF4-FFF2-40B4-BE49-F238E27FC236}">
                <a16:creationId xmlns:a16="http://schemas.microsoft.com/office/drawing/2014/main" id="{4FBE580C-645A-54F5-6552-2C604B78D514}"/>
              </a:ext>
            </a:extLst>
          </p:cNvPr>
          <p:cNvSpPr/>
          <p:nvPr userDrawn="1"/>
        </p:nvSpPr>
        <p:spPr>
          <a:xfrm>
            <a:off x="14591658" y="6056313"/>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1" name="Text Placeholder 19">
            <a:extLst>
              <a:ext uri="{FF2B5EF4-FFF2-40B4-BE49-F238E27FC236}">
                <a16:creationId xmlns:a16="http://schemas.microsoft.com/office/drawing/2014/main" id="{A2D71D46-4A53-319E-4638-A67D5C687F73}"/>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32" name="Text Placeholder 19">
            <a:extLst>
              <a:ext uri="{FF2B5EF4-FFF2-40B4-BE49-F238E27FC236}">
                <a16:creationId xmlns:a16="http://schemas.microsoft.com/office/drawing/2014/main" id="{133FB886-FF57-19AF-0A4D-7E0F975251F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12" name="Text Placeholder 11">
            <a:extLst>
              <a:ext uri="{FF2B5EF4-FFF2-40B4-BE49-F238E27FC236}">
                <a16:creationId xmlns:a16="http://schemas.microsoft.com/office/drawing/2014/main" id="{886ABE97-4550-BB35-04CE-50B646433E29}"/>
              </a:ext>
            </a:extLst>
          </p:cNvPr>
          <p:cNvSpPr>
            <a:spLocks noGrp="1"/>
          </p:cNvSpPr>
          <p:nvPr>
            <p:ph type="body" sz="quarter" idx="16" hasCustomPrompt="1"/>
          </p:nvPr>
        </p:nvSpPr>
        <p:spPr>
          <a:xfrm>
            <a:off x="1508863" y="3423965"/>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Visual Studio</a:t>
            </a:r>
          </a:p>
        </p:txBody>
      </p:sp>
      <p:sp>
        <p:nvSpPr>
          <p:cNvPr id="36" name="Text Placeholder 11">
            <a:extLst>
              <a:ext uri="{FF2B5EF4-FFF2-40B4-BE49-F238E27FC236}">
                <a16:creationId xmlns:a16="http://schemas.microsoft.com/office/drawing/2014/main" id="{0A795EA2-9A65-1A47-5947-81E6A1749E11}"/>
              </a:ext>
            </a:extLst>
          </p:cNvPr>
          <p:cNvSpPr>
            <a:spLocks noGrp="1"/>
          </p:cNvSpPr>
          <p:nvPr>
            <p:ph type="body" sz="quarter" idx="17" hasCustomPrompt="1"/>
          </p:nvPr>
        </p:nvSpPr>
        <p:spPr>
          <a:xfrm>
            <a:off x="1508863" y="4077107"/>
            <a:ext cx="3455024"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37" name="Text Placeholder 11">
            <a:extLst>
              <a:ext uri="{FF2B5EF4-FFF2-40B4-BE49-F238E27FC236}">
                <a16:creationId xmlns:a16="http://schemas.microsoft.com/office/drawing/2014/main" id="{5B7620F3-B2C0-B194-DEA0-149CE7065433}"/>
              </a:ext>
            </a:extLst>
          </p:cNvPr>
          <p:cNvSpPr>
            <a:spLocks noGrp="1"/>
          </p:cNvSpPr>
          <p:nvPr>
            <p:ph type="body" sz="quarter" idx="18" hasCustomPrompt="1"/>
          </p:nvPr>
        </p:nvSpPr>
        <p:spPr>
          <a:xfrm>
            <a:off x="5996971"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GitHub</a:t>
            </a:r>
          </a:p>
        </p:txBody>
      </p:sp>
      <p:sp>
        <p:nvSpPr>
          <p:cNvPr id="38" name="Text Placeholder 11">
            <a:extLst>
              <a:ext uri="{FF2B5EF4-FFF2-40B4-BE49-F238E27FC236}">
                <a16:creationId xmlns:a16="http://schemas.microsoft.com/office/drawing/2014/main" id="{628C123C-C80D-CEA8-6BA1-E96802429457}"/>
              </a:ext>
            </a:extLst>
          </p:cNvPr>
          <p:cNvSpPr>
            <a:spLocks noGrp="1"/>
          </p:cNvSpPr>
          <p:nvPr>
            <p:ph type="body" sz="quarter" idx="19" hasCustomPrompt="1"/>
          </p:nvPr>
        </p:nvSpPr>
        <p:spPr>
          <a:xfrm>
            <a:off x="5996971" y="4077107"/>
            <a:ext cx="3518818"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39" name="Text Placeholder 11">
            <a:extLst>
              <a:ext uri="{FF2B5EF4-FFF2-40B4-BE49-F238E27FC236}">
                <a16:creationId xmlns:a16="http://schemas.microsoft.com/office/drawing/2014/main" id="{A9DA79F8-4CAE-1EC4-9373-75963FEE1E94}"/>
              </a:ext>
            </a:extLst>
          </p:cNvPr>
          <p:cNvSpPr>
            <a:spLocks noGrp="1"/>
          </p:cNvSpPr>
          <p:nvPr>
            <p:ph type="body" sz="quarter" idx="20" hasCustomPrompt="1"/>
          </p:nvPr>
        </p:nvSpPr>
        <p:spPr>
          <a:xfrm>
            <a:off x="5996971" y="6418374"/>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Azure</a:t>
            </a:r>
          </a:p>
        </p:txBody>
      </p:sp>
      <p:sp>
        <p:nvSpPr>
          <p:cNvPr id="40" name="Text Placeholder 11">
            <a:extLst>
              <a:ext uri="{FF2B5EF4-FFF2-40B4-BE49-F238E27FC236}">
                <a16:creationId xmlns:a16="http://schemas.microsoft.com/office/drawing/2014/main" id="{1EE84F26-DA6E-E86D-60BB-B8034F5592E2}"/>
              </a:ext>
            </a:extLst>
          </p:cNvPr>
          <p:cNvSpPr>
            <a:spLocks noGrp="1"/>
          </p:cNvSpPr>
          <p:nvPr>
            <p:ph type="body" sz="quarter" idx="21" hasCustomPrompt="1"/>
          </p:nvPr>
        </p:nvSpPr>
        <p:spPr>
          <a:xfrm>
            <a:off x="5996971"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endParaRPr lang="en-US" sz="2000">
              <a:solidFill>
                <a:schemeClr val="tx2"/>
              </a:solidFill>
            </a:endParaRPr>
          </a:p>
        </p:txBody>
      </p:sp>
      <p:sp>
        <p:nvSpPr>
          <p:cNvPr id="41" name="Text Placeholder 11">
            <a:extLst>
              <a:ext uri="{FF2B5EF4-FFF2-40B4-BE49-F238E27FC236}">
                <a16:creationId xmlns:a16="http://schemas.microsoft.com/office/drawing/2014/main" id="{BB3A2383-F830-07D8-0764-C882357FB82A}"/>
              </a:ext>
            </a:extLst>
          </p:cNvPr>
          <p:cNvSpPr>
            <a:spLocks noGrp="1"/>
          </p:cNvSpPr>
          <p:nvPr>
            <p:ph type="body" sz="quarter" idx="22" hasCustomPrompt="1"/>
          </p:nvPr>
        </p:nvSpPr>
        <p:spPr>
          <a:xfrm>
            <a:off x="10418246"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VS Code</a:t>
            </a:r>
          </a:p>
        </p:txBody>
      </p:sp>
      <p:sp>
        <p:nvSpPr>
          <p:cNvPr id="42" name="Text Placeholder 11">
            <a:extLst>
              <a:ext uri="{FF2B5EF4-FFF2-40B4-BE49-F238E27FC236}">
                <a16:creationId xmlns:a16="http://schemas.microsoft.com/office/drawing/2014/main" id="{7859223D-E906-7E6E-E267-7B1ED056B7E5}"/>
              </a:ext>
            </a:extLst>
          </p:cNvPr>
          <p:cNvSpPr>
            <a:spLocks noGrp="1"/>
          </p:cNvSpPr>
          <p:nvPr>
            <p:ph type="body" sz="quarter" idx="23" hasCustomPrompt="1"/>
          </p:nvPr>
        </p:nvSpPr>
        <p:spPr>
          <a:xfrm>
            <a:off x="1041824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3" name="Text Placeholder 11">
            <a:extLst>
              <a:ext uri="{FF2B5EF4-FFF2-40B4-BE49-F238E27FC236}">
                <a16:creationId xmlns:a16="http://schemas.microsoft.com/office/drawing/2014/main" id="{D4F8004B-C7F7-50CF-E876-8D1240248379}"/>
              </a:ext>
            </a:extLst>
          </p:cNvPr>
          <p:cNvSpPr>
            <a:spLocks noGrp="1"/>
          </p:cNvSpPr>
          <p:nvPr>
            <p:ph type="body" sz="quarter" idx="24" hasCustomPrompt="1"/>
          </p:nvPr>
        </p:nvSpPr>
        <p:spPr>
          <a:xfrm>
            <a:off x="14909859"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Power Platforms</a:t>
            </a:r>
            <a:endParaRPr lang="en-US" sz="2000"/>
          </a:p>
        </p:txBody>
      </p:sp>
      <p:sp>
        <p:nvSpPr>
          <p:cNvPr id="44" name="Text Placeholder 11">
            <a:extLst>
              <a:ext uri="{FF2B5EF4-FFF2-40B4-BE49-F238E27FC236}">
                <a16:creationId xmlns:a16="http://schemas.microsoft.com/office/drawing/2014/main" id="{0C81BE12-6DEF-E252-19D0-5AD115D0CCE8}"/>
              </a:ext>
            </a:extLst>
          </p:cNvPr>
          <p:cNvSpPr>
            <a:spLocks noGrp="1"/>
          </p:cNvSpPr>
          <p:nvPr>
            <p:ph type="body" sz="quarter" idx="25" hasCustomPrompt="1"/>
          </p:nvPr>
        </p:nvSpPr>
        <p:spPr>
          <a:xfrm>
            <a:off x="14909859" y="4077106"/>
            <a:ext cx="3518818" cy="916897"/>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5" name="Text Placeholder 11">
            <a:extLst>
              <a:ext uri="{FF2B5EF4-FFF2-40B4-BE49-F238E27FC236}">
                <a16:creationId xmlns:a16="http://schemas.microsoft.com/office/drawing/2014/main" id="{7EEE600B-D741-33A2-6D31-E2D8D958D148}"/>
              </a:ext>
            </a:extLst>
          </p:cNvPr>
          <p:cNvSpPr>
            <a:spLocks noGrp="1"/>
          </p:cNvSpPr>
          <p:nvPr>
            <p:ph type="body" sz="quarter" idx="26" hasCustomPrompt="1"/>
          </p:nvPr>
        </p:nvSpPr>
        <p:spPr>
          <a:xfrm>
            <a:off x="19381376"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Customer segments</a:t>
            </a:r>
            <a:endParaRPr lang="en-US" sz="2000"/>
          </a:p>
        </p:txBody>
      </p:sp>
      <p:sp>
        <p:nvSpPr>
          <p:cNvPr id="46" name="Text Placeholder 11">
            <a:extLst>
              <a:ext uri="{FF2B5EF4-FFF2-40B4-BE49-F238E27FC236}">
                <a16:creationId xmlns:a16="http://schemas.microsoft.com/office/drawing/2014/main" id="{37CA04C9-8DEF-D303-5413-9657CE578796}"/>
              </a:ext>
            </a:extLst>
          </p:cNvPr>
          <p:cNvSpPr>
            <a:spLocks noGrp="1"/>
          </p:cNvSpPr>
          <p:nvPr>
            <p:ph type="body" sz="quarter" idx="27" hasCustomPrompt="1"/>
          </p:nvPr>
        </p:nvSpPr>
        <p:spPr>
          <a:xfrm>
            <a:off x="1938137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7" name="Text Placeholder 11">
            <a:extLst>
              <a:ext uri="{FF2B5EF4-FFF2-40B4-BE49-F238E27FC236}">
                <a16:creationId xmlns:a16="http://schemas.microsoft.com/office/drawing/2014/main" id="{58352444-9C3C-333D-00D4-136BD6518505}"/>
              </a:ext>
            </a:extLst>
          </p:cNvPr>
          <p:cNvSpPr>
            <a:spLocks noGrp="1"/>
          </p:cNvSpPr>
          <p:nvPr>
            <p:ph type="body" sz="quarter" idx="28" hasCustomPrompt="1"/>
          </p:nvPr>
        </p:nvSpPr>
        <p:spPr>
          <a:xfrm>
            <a:off x="14909859" y="6418374"/>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.NET</a:t>
            </a:r>
          </a:p>
        </p:txBody>
      </p:sp>
      <p:sp>
        <p:nvSpPr>
          <p:cNvPr id="48" name="Text Placeholder 11">
            <a:extLst>
              <a:ext uri="{FF2B5EF4-FFF2-40B4-BE49-F238E27FC236}">
                <a16:creationId xmlns:a16="http://schemas.microsoft.com/office/drawing/2014/main" id="{F1BF7260-F03F-13E9-3B69-7FD308BFAB5D}"/>
              </a:ext>
            </a:extLst>
          </p:cNvPr>
          <p:cNvSpPr>
            <a:spLocks noGrp="1"/>
          </p:cNvSpPr>
          <p:nvPr>
            <p:ph type="body" sz="quarter" idx="29" hasCustomPrompt="1"/>
          </p:nvPr>
        </p:nvSpPr>
        <p:spPr>
          <a:xfrm>
            <a:off x="14909859" y="7071516"/>
            <a:ext cx="3518818"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49" name="Text Placeholder 11">
            <a:extLst>
              <a:ext uri="{FF2B5EF4-FFF2-40B4-BE49-F238E27FC236}">
                <a16:creationId xmlns:a16="http://schemas.microsoft.com/office/drawing/2014/main" id="{BC3F6136-BDBF-22BD-5D85-39FF3E82F5D1}"/>
              </a:ext>
            </a:extLst>
          </p:cNvPr>
          <p:cNvSpPr>
            <a:spLocks noGrp="1"/>
          </p:cNvSpPr>
          <p:nvPr>
            <p:ph type="body" sz="quarter" idx="30" hasCustomPrompt="1"/>
          </p:nvPr>
        </p:nvSpPr>
        <p:spPr>
          <a:xfrm>
            <a:off x="1508863" y="9503218"/>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Other open source</a:t>
            </a:r>
            <a:endParaRPr lang="en-US" sz="2000"/>
          </a:p>
        </p:txBody>
      </p:sp>
      <p:sp>
        <p:nvSpPr>
          <p:cNvPr id="50" name="Text Placeholder 11">
            <a:extLst>
              <a:ext uri="{FF2B5EF4-FFF2-40B4-BE49-F238E27FC236}">
                <a16:creationId xmlns:a16="http://schemas.microsoft.com/office/drawing/2014/main" id="{5FFCC4BE-9479-50F2-8B22-BDBF731DFC93}"/>
              </a:ext>
            </a:extLst>
          </p:cNvPr>
          <p:cNvSpPr>
            <a:spLocks noGrp="1"/>
          </p:cNvSpPr>
          <p:nvPr>
            <p:ph type="body" sz="quarter" idx="31" hasCustomPrompt="1"/>
          </p:nvPr>
        </p:nvSpPr>
        <p:spPr>
          <a:xfrm>
            <a:off x="1508863"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51" name="Text Placeholder 11">
            <a:extLst>
              <a:ext uri="{FF2B5EF4-FFF2-40B4-BE49-F238E27FC236}">
                <a16:creationId xmlns:a16="http://schemas.microsoft.com/office/drawing/2014/main" id="{56C360BD-B8FC-5C93-1072-AF55C43B7650}"/>
              </a:ext>
            </a:extLst>
          </p:cNvPr>
          <p:cNvSpPr>
            <a:spLocks noGrp="1"/>
          </p:cNvSpPr>
          <p:nvPr>
            <p:ph type="body" sz="quarter" idx="32" hasCustomPrompt="1"/>
          </p:nvPr>
        </p:nvSpPr>
        <p:spPr>
          <a:xfrm>
            <a:off x="12712776" y="9503218"/>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Azure AI Foundry</a:t>
            </a:r>
            <a:endParaRPr lang="en-US" sz="2000"/>
          </a:p>
        </p:txBody>
      </p:sp>
      <p:sp>
        <p:nvSpPr>
          <p:cNvPr id="52" name="Text Placeholder 11">
            <a:extLst>
              <a:ext uri="{FF2B5EF4-FFF2-40B4-BE49-F238E27FC236}">
                <a16:creationId xmlns:a16="http://schemas.microsoft.com/office/drawing/2014/main" id="{352C7C83-7936-091F-4439-34CDB5EE110A}"/>
              </a:ext>
            </a:extLst>
          </p:cNvPr>
          <p:cNvSpPr>
            <a:spLocks noGrp="1"/>
          </p:cNvSpPr>
          <p:nvPr>
            <p:ph type="body" sz="quarter" idx="33" hasCustomPrompt="1"/>
          </p:nvPr>
        </p:nvSpPr>
        <p:spPr>
          <a:xfrm>
            <a:off x="12712776"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Tree>
    <p:extLst>
      <p:ext uri="{BB962C8B-B14F-4D97-AF65-F5344CB8AC3E}">
        <p14:creationId xmlns:p14="http://schemas.microsoft.com/office/powerpoint/2010/main" val="3234271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points ">
    <p:bg>
      <p:bgPr>
        <a:solidFill>
          <a:schemeClr val="accent4"/>
        </a:solidFill>
        <a:effectLst/>
      </p:bgPr>
    </p:bg>
    <p:spTree>
      <p:nvGrpSpPr>
        <p:cNvPr id="1" name=""/>
        <p:cNvGrpSpPr/>
        <p:nvPr/>
      </p:nvGrpSpPr>
      <p:grpSpPr>
        <a:xfrm>
          <a:off x="0" y="0"/>
          <a:ext cx="0" cy="0"/>
          <a:chOff x="0" y="0"/>
          <a:chExt cx="0" cy="0"/>
        </a:xfrm>
      </p:grpSpPr>
      <p:sp>
        <p:nvSpPr>
          <p:cNvPr id="22" name="Text Placeholder 19">
            <a:extLst>
              <a:ext uri="{FF2B5EF4-FFF2-40B4-BE49-F238E27FC236}">
                <a16:creationId xmlns:a16="http://schemas.microsoft.com/office/drawing/2014/main" id="{812F4516-B7BA-BEFA-4780-633BDB5DE2C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3" name="Text Placeholder 19">
            <a:extLst>
              <a:ext uri="{FF2B5EF4-FFF2-40B4-BE49-F238E27FC236}">
                <a16:creationId xmlns:a16="http://schemas.microsoft.com/office/drawing/2014/main" id="{14C7B3E5-66D1-A923-2396-A692EF097A5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4" name="Text Placeholder 19">
            <a:extLst>
              <a:ext uri="{FF2B5EF4-FFF2-40B4-BE49-F238E27FC236}">
                <a16:creationId xmlns:a16="http://schemas.microsoft.com/office/drawing/2014/main" id="{C69E8F99-06B4-11A2-9E22-F55894D275F6}"/>
              </a:ext>
            </a:extLst>
          </p:cNvPr>
          <p:cNvSpPr>
            <a:spLocks noGrp="1"/>
          </p:cNvSpPr>
          <p:nvPr>
            <p:ph type="body" sz="quarter" idx="16" hasCustomPrompt="1"/>
          </p:nvPr>
        </p:nvSpPr>
        <p:spPr>
          <a:xfrm>
            <a:off x="1070062"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5" name="Text Placeholder 19">
            <a:extLst>
              <a:ext uri="{FF2B5EF4-FFF2-40B4-BE49-F238E27FC236}">
                <a16:creationId xmlns:a16="http://schemas.microsoft.com/office/drawing/2014/main" id="{EB211761-62DE-1BD0-0F13-6C9BBD151D6E}"/>
              </a:ext>
            </a:extLst>
          </p:cNvPr>
          <p:cNvSpPr>
            <a:spLocks noGrp="1"/>
          </p:cNvSpPr>
          <p:nvPr>
            <p:ph type="body" sz="quarter" idx="17" hasCustomPrompt="1"/>
          </p:nvPr>
        </p:nvSpPr>
        <p:spPr>
          <a:xfrm>
            <a:off x="8533180"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5186AC01-A512-7A5E-6CEE-9289E205EF3B}"/>
              </a:ext>
            </a:extLst>
          </p:cNvPr>
          <p:cNvSpPr>
            <a:spLocks noGrp="1"/>
          </p:cNvSpPr>
          <p:nvPr>
            <p:ph type="body" sz="quarter" idx="18" hasCustomPrompt="1"/>
          </p:nvPr>
        </p:nvSpPr>
        <p:spPr>
          <a:xfrm>
            <a:off x="15996298"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7" name="Text Placeholder 19">
            <a:extLst>
              <a:ext uri="{FF2B5EF4-FFF2-40B4-BE49-F238E27FC236}">
                <a16:creationId xmlns:a16="http://schemas.microsoft.com/office/drawing/2014/main" id="{0E46BC8D-7839-4E05-7177-5A7D07AFE83B}"/>
              </a:ext>
            </a:extLst>
          </p:cNvPr>
          <p:cNvSpPr>
            <a:spLocks noGrp="1"/>
          </p:cNvSpPr>
          <p:nvPr>
            <p:ph type="body" sz="quarter" idx="19" hasCustomPrompt="1"/>
          </p:nvPr>
        </p:nvSpPr>
        <p:spPr>
          <a:xfrm>
            <a:off x="1070062"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28" name="Text Placeholder 19">
            <a:extLst>
              <a:ext uri="{FF2B5EF4-FFF2-40B4-BE49-F238E27FC236}">
                <a16:creationId xmlns:a16="http://schemas.microsoft.com/office/drawing/2014/main" id="{1A3F1DE1-9486-94F9-F8C4-FCA6A366A812}"/>
              </a:ext>
            </a:extLst>
          </p:cNvPr>
          <p:cNvSpPr>
            <a:spLocks noGrp="1"/>
          </p:cNvSpPr>
          <p:nvPr>
            <p:ph type="body" sz="quarter" idx="20" hasCustomPrompt="1"/>
          </p:nvPr>
        </p:nvSpPr>
        <p:spPr>
          <a:xfrm>
            <a:off x="8533180"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9" name="Text Placeholder 19">
            <a:extLst>
              <a:ext uri="{FF2B5EF4-FFF2-40B4-BE49-F238E27FC236}">
                <a16:creationId xmlns:a16="http://schemas.microsoft.com/office/drawing/2014/main" id="{1809FAA8-4438-1292-185B-80CEDAE49B71}"/>
              </a:ext>
            </a:extLst>
          </p:cNvPr>
          <p:cNvSpPr>
            <a:spLocks noGrp="1"/>
          </p:cNvSpPr>
          <p:nvPr>
            <p:ph type="body" sz="quarter" idx="21" hasCustomPrompt="1"/>
          </p:nvPr>
        </p:nvSpPr>
        <p:spPr>
          <a:xfrm>
            <a:off x="15996298"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25BD7DD-2C9A-6B18-7259-5C98CFE5D060}"/>
              </a:ext>
            </a:extLst>
          </p:cNvPr>
          <p:cNvSpPr>
            <a:spLocks noGrp="1"/>
          </p:cNvSpPr>
          <p:nvPr>
            <p:ph type="body" sz="quarter" idx="22" hasCustomPrompt="1"/>
          </p:nvPr>
        </p:nvSpPr>
        <p:spPr>
          <a:xfrm>
            <a:off x="1070062"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1" name="Text Placeholder 19">
            <a:extLst>
              <a:ext uri="{FF2B5EF4-FFF2-40B4-BE49-F238E27FC236}">
                <a16:creationId xmlns:a16="http://schemas.microsoft.com/office/drawing/2014/main" id="{CB8482BC-A013-BCE9-8E5B-C554713CC90E}"/>
              </a:ext>
            </a:extLst>
          </p:cNvPr>
          <p:cNvSpPr>
            <a:spLocks noGrp="1"/>
          </p:cNvSpPr>
          <p:nvPr>
            <p:ph type="body" sz="quarter" idx="23" hasCustomPrompt="1"/>
          </p:nvPr>
        </p:nvSpPr>
        <p:spPr>
          <a:xfrm>
            <a:off x="8533180"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2" name="Text Placeholder 19">
            <a:extLst>
              <a:ext uri="{FF2B5EF4-FFF2-40B4-BE49-F238E27FC236}">
                <a16:creationId xmlns:a16="http://schemas.microsoft.com/office/drawing/2014/main" id="{463D4968-8D49-451E-3C9D-FB11A4255B21}"/>
              </a:ext>
            </a:extLst>
          </p:cNvPr>
          <p:cNvSpPr>
            <a:spLocks noGrp="1"/>
          </p:cNvSpPr>
          <p:nvPr>
            <p:ph type="body" sz="quarter" idx="24" hasCustomPrompt="1"/>
          </p:nvPr>
        </p:nvSpPr>
        <p:spPr>
          <a:xfrm>
            <a:off x="15994733"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3" name="Text Placeholder 19">
            <a:extLst>
              <a:ext uri="{FF2B5EF4-FFF2-40B4-BE49-F238E27FC236}">
                <a16:creationId xmlns:a16="http://schemas.microsoft.com/office/drawing/2014/main" id="{B6E23FF7-BF85-13BC-B407-71A856F1186E}"/>
              </a:ext>
            </a:extLst>
          </p:cNvPr>
          <p:cNvSpPr>
            <a:spLocks noGrp="1"/>
          </p:cNvSpPr>
          <p:nvPr>
            <p:ph type="body" sz="quarter" idx="25" hasCustomPrompt="1"/>
          </p:nvPr>
        </p:nvSpPr>
        <p:spPr>
          <a:xfrm>
            <a:off x="1070062"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4" name="Text Placeholder 19">
            <a:extLst>
              <a:ext uri="{FF2B5EF4-FFF2-40B4-BE49-F238E27FC236}">
                <a16:creationId xmlns:a16="http://schemas.microsoft.com/office/drawing/2014/main" id="{6575270B-ED3A-F933-53D2-94F8F53C2C36}"/>
              </a:ext>
            </a:extLst>
          </p:cNvPr>
          <p:cNvSpPr>
            <a:spLocks noGrp="1"/>
          </p:cNvSpPr>
          <p:nvPr>
            <p:ph type="body" sz="quarter" idx="26" hasCustomPrompt="1"/>
          </p:nvPr>
        </p:nvSpPr>
        <p:spPr>
          <a:xfrm>
            <a:off x="1070062"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5" name="Text Placeholder 19">
            <a:extLst>
              <a:ext uri="{FF2B5EF4-FFF2-40B4-BE49-F238E27FC236}">
                <a16:creationId xmlns:a16="http://schemas.microsoft.com/office/drawing/2014/main" id="{53F97303-5622-B795-499D-0B796A7BF283}"/>
              </a:ext>
            </a:extLst>
          </p:cNvPr>
          <p:cNvSpPr>
            <a:spLocks noGrp="1"/>
          </p:cNvSpPr>
          <p:nvPr>
            <p:ph type="body" sz="quarter" idx="27" hasCustomPrompt="1"/>
          </p:nvPr>
        </p:nvSpPr>
        <p:spPr>
          <a:xfrm>
            <a:off x="1070062"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6" name="Text Placeholder 19">
            <a:extLst>
              <a:ext uri="{FF2B5EF4-FFF2-40B4-BE49-F238E27FC236}">
                <a16:creationId xmlns:a16="http://schemas.microsoft.com/office/drawing/2014/main" id="{E6B6A05E-31B4-B9BA-E1A6-763C8C26F66C}"/>
              </a:ext>
            </a:extLst>
          </p:cNvPr>
          <p:cNvSpPr>
            <a:spLocks noGrp="1"/>
          </p:cNvSpPr>
          <p:nvPr>
            <p:ph type="body" sz="quarter" idx="28" hasCustomPrompt="1"/>
          </p:nvPr>
        </p:nvSpPr>
        <p:spPr>
          <a:xfrm>
            <a:off x="8533180"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ECBBC7AA-4D7B-695B-E49F-77FA353D639F}"/>
              </a:ext>
            </a:extLst>
          </p:cNvPr>
          <p:cNvSpPr>
            <a:spLocks noGrp="1"/>
          </p:cNvSpPr>
          <p:nvPr>
            <p:ph type="body" sz="quarter" idx="29" hasCustomPrompt="1"/>
          </p:nvPr>
        </p:nvSpPr>
        <p:spPr>
          <a:xfrm>
            <a:off x="8533180"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8" name="Text Placeholder 19">
            <a:extLst>
              <a:ext uri="{FF2B5EF4-FFF2-40B4-BE49-F238E27FC236}">
                <a16:creationId xmlns:a16="http://schemas.microsoft.com/office/drawing/2014/main" id="{F95B2C93-E980-53CF-8849-C968A0522AD9}"/>
              </a:ext>
            </a:extLst>
          </p:cNvPr>
          <p:cNvSpPr>
            <a:spLocks noGrp="1"/>
          </p:cNvSpPr>
          <p:nvPr>
            <p:ph type="body" sz="quarter" idx="30" hasCustomPrompt="1"/>
          </p:nvPr>
        </p:nvSpPr>
        <p:spPr>
          <a:xfrm>
            <a:off x="8533180"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9" name="Text Placeholder 19">
            <a:extLst>
              <a:ext uri="{FF2B5EF4-FFF2-40B4-BE49-F238E27FC236}">
                <a16:creationId xmlns:a16="http://schemas.microsoft.com/office/drawing/2014/main" id="{95E56D5D-5992-337A-90C2-56F2C5B5E1DF}"/>
              </a:ext>
            </a:extLst>
          </p:cNvPr>
          <p:cNvSpPr>
            <a:spLocks noGrp="1"/>
          </p:cNvSpPr>
          <p:nvPr>
            <p:ph type="body" sz="quarter" idx="31" hasCustomPrompt="1"/>
          </p:nvPr>
        </p:nvSpPr>
        <p:spPr>
          <a:xfrm>
            <a:off x="15994733"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40" name="Text Placeholder 19">
            <a:extLst>
              <a:ext uri="{FF2B5EF4-FFF2-40B4-BE49-F238E27FC236}">
                <a16:creationId xmlns:a16="http://schemas.microsoft.com/office/drawing/2014/main" id="{37FD1B92-76A7-558B-C09E-FBA89070A89A}"/>
              </a:ext>
            </a:extLst>
          </p:cNvPr>
          <p:cNvSpPr>
            <a:spLocks noGrp="1"/>
          </p:cNvSpPr>
          <p:nvPr>
            <p:ph type="body" sz="quarter" idx="32" hasCustomPrompt="1"/>
          </p:nvPr>
        </p:nvSpPr>
        <p:spPr>
          <a:xfrm>
            <a:off x="15994733"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41" name="Text Placeholder 19">
            <a:extLst>
              <a:ext uri="{FF2B5EF4-FFF2-40B4-BE49-F238E27FC236}">
                <a16:creationId xmlns:a16="http://schemas.microsoft.com/office/drawing/2014/main" id="{2DFB9F47-1CBA-FE2C-4366-0D621D6EC23D}"/>
              </a:ext>
            </a:extLst>
          </p:cNvPr>
          <p:cNvSpPr>
            <a:spLocks noGrp="1"/>
          </p:cNvSpPr>
          <p:nvPr>
            <p:ph type="body" sz="quarter" idx="33" hasCustomPrompt="1"/>
          </p:nvPr>
        </p:nvSpPr>
        <p:spPr>
          <a:xfrm>
            <a:off x="15994733"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Tree>
    <p:extLst>
      <p:ext uri="{BB962C8B-B14F-4D97-AF65-F5344CB8AC3E}">
        <p14:creationId xmlns:p14="http://schemas.microsoft.com/office/powerpoint/2010/main" val="3355536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2">
    <p:bg>
      <p:bgPr>
        <a:solidFill>
          <a:schemeClr val="accent4"/>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lvl="0"/>
            <a:r>
              <a:rPr lang="en-US"/>
              <a:t>Product name</a:t>
            </a: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Demo title</a:t>
            </a:r>
          </a:p>
        </p:txBody>
      </p:sp>
      <p:sp>
        <p:nvSpPr>
          <p:cNvPr id="2" name="Media Placeholder 11">
            <a:extLst>
              <a:ext uri="{FF2B5EF4-FFF2-40B4-BE49-F238E27FC236}">
                <a16:creationId xmlns:a16="http://schemas.microsoft.com/office/drawing/2014/main" id="{2C9BDD7E-69FE-F198-F5B1-A2A72F3F39DB}"/>
              </a:ext>
            </a:extLst>
          </p:cNvPr>
          <p:cNvSpPr>
            <a:spLocks noGrp="1"/>
          </p:cNvSpPr>
          <p:nvPr>
            <p:ph type="media" sz="quarter" idx="40"/>
          </p:nvPr>
        </p:nvSpPr>
        <p:spPr>
          <a:xfrm>
            <a:off x="7757651" y="1100667"/>
            <a:ext cx="15438898" cy="11440883"/>
          </a:xfrm>
          <a:prstGeom prst="roundRect">
            <a:avLst>
              <a:gd name="adj" fmla="val 3473"/>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00367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rgbClr val="C1BCF3"/>
            </a:gs>
            <a:gs pos="100000">
              <a:srgbClr val="3D8AFF"/>
            </a:gs>
          </a:gsLst>
          <a:lin ang="5400000" scaled="1"/>
        </a:gradFill>
        <a:effectLst/>
      </p:bgPr>
    </p:bg>
    <p:spTree>
      <p:nvGrpSpPr>
        <p:cNvPr id="1" name=""/>
        <p:cNvGrpSpPr/>
        <p:nvPr/>
      </p:nvGrpSpPr>
      <p:grpSpPr>
        <a:xfrm>
          <a:off x="0" y="0"/>
          <a:ext cx="0" cy="0"/>
          <a:chOff x="0" y="0"/>
          <a:chExt cx="0" cy="0"/>
        </a:xfrm>
      </p:grpSpPr>
      <p:pic>
        <p:nvPicPr>
          <p:cNvPr id="5" name="Picture 4" descr="A purple object with white light beams">
            <a:extLst>
              <a:ext uri="{FF2B5EF4-FFF2-40B4-BE49-F238E27FC236}">
                <a16:creationId xmlns:a16="http://schemas.microsoft.com/office/drawing/2014/main" id="{4345B651-546F-9E88-109A-AE1FAACBD3BA}"/>
              </a:ext>
            </a:extLst>
          </p:cNvPr>
          <p:cNvPicPr>
            <a:picLocks noChangeAspect="1"/>
          </p:cNvPicPr>
          <p:nvPr userDrawn="1"/>
        </p:nvPicPr>
        <p:blipFill>
          <a:blip r:embed="rId2"/>
          <a:stretch>
            <a:fillRect/>
          </a:stretch>
        </p:blipFill>
        <p:spPr>
          <a:xfrm>
            <a:off x="-300959" y="3401259"/>
            <a:ext cx="24387175" cy="10097815"/>
          </a:xfrm>
          <a:prstGeom prst="rect">
            <a:avLst/>
          </a:prstGeom>
        </p:spPr>
      </p:pic>
      <p:pic>
        <p:nvPicPr>
          <p:cNvPr id="8" name="Picture 7">
            <a:extLst>
              <a:ext uri="{FF2B5EF4-FFF2-40B4-BE49-F238E27FC236}">
                <a16:creationId xmlns:a16="http://schemas.microsoft.com/office/drawing/2014/main" id="{A7B5EEFF-2BB5-A52C-260D-554CFB706928}"/>
              </a:ext>
            </a:extLst>
          </p:cNvPr>
          <p:cNvPicPr>
            <a:picLocks noChangeAspect="1"/>
          </p:cNvPicPr>
          <p:nvPr userDrawn="1"/>
        </p:nvPicPr>
        <p:blipFill>
          <a:blip r:embed="rId3"/>
          <a:stretch>
            <a:fillRect/>
          </a:stretch>
        </p:blipFill>
        <p:spPr>
          <a:xfrm>
            <a:off x="0" y="0"/>
            <a:ext cx="24387175" cy="2648295"/>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tx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tx1"/>
                </a:solidFill>
                <a:latin typeface="Poppins" pitchFamily="2" charset="77"/>
                <a:ea typeface="Poppins" pitchFamily="2" charset="77"/>
                <a:cs typeface="Poppins" pitchFamily="2" charset="77"/>
              </a:defRPr>
            </a:lvl1pPr>
          </a:lstStyle>
          <a:p>
            <a:pPr lvl="0"/>
            <a:r>
              <a:rPr lang="en-US"/>
              <a:t>Subtitle</a:t>
            </a:r>
          </a:p>
        </p:txBody>
      </p:sp>
      <p:pic>
        <p:nvPicPr>
          <p:cNvPr id="4" name="Picture 3">
            <a:extLst>
              <a:ext uri="{FF2B5EF4-FFF2-40B4-BE49-F238E27FC236}">
                <a16:creationId xmlns:a16="http://schemas.microsoft.com/office/drawing/2014/main" id="{2E58028D-48E9-F953-AF99-287F28B4BC9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1470317" y="1041400"/>
            <a:ext cx="1828800" cy="1828800"/>
          </a:xfrm>
          <a:prstGeom prst="rect">
            <a:avLst/>
          </a:prstGeom>
        </p:spPr>
      </p:pic>
    </p:spTree>
    <p:extLst>
      <p:ext uri="{BB962C8B-B14F-4D97-AF65-F5344CB8AC3E}">
        <p14:creationId xmlns:p14="http://schemas.microsoft.com/office/powerpoint/2010/main" val="3567470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 highlights">
    <p:bg>
      <p:bgPr>
        <a:solidFill>
          <a:schemeClr val="accent4"/>
        </a:solidFill>
        <a:effectLst/>
      </p:bgPr>
    </p:bg>
    <p:spTree>
      <p:nvGrpSpPr>
        <p:cNvPr id="1" name=""/>
        <p:cNvGrpSpPr/>
        <p:nvPr/>
      </p:nvGrpSpPr>
      <p:grpSpPr>
        <a:xfrm>
          <a:off x="0" y="0"/>
          <a:ext cx="0" cy="0"/>
          <a:chOff x="0" y="0"/>
          <a:chExt cx="0" cy="0"/>
        </a:xfrm>
      </p:grpSpPr>
      <p:sp>
        <p:nvSpPr>
          <p:cNvPr id="11" name="Text Placeholder 19">
            <a:extLst>
              <a:ext uri="{FF2B5EF4-FFF2-40B4-BE49-F238E27FC236}">
                <a16:creationId xmlns:a16="http://schemas.microsoft.com/office/drawing/2014/main" id="{9073EC8E-C16E-D369-C042-2F3F25A69CC5}"/>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2" name="Text Placeholder 19">
            <a:extLst>
              <a:ext uri="{FF2B5EF4-FFF2-40B4-BE49-F238E27FC236}">
                <a16:creationId xmlns:a16="http://schemas.microsoft.com/office/drawing/2014/main" id="{27F304CE-B7B7-2431-1DAA-03E066C9AA87}"/>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13" name="Text Placeholder 19">
            <a:extLst>
              <a:ext uri="{FF2B5EF4-FFF2-40B4-BE49-F238E27FC236}">
                <a16:creationId xmlns:a16="http://schemas.microsoft.com/office/drawing/2014/main" id="{F459794F-CF1D-32FA-2AD2-76F30746163B}"/>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14" name="Text Placeholder 19">
            <a:extLst>
              <a:ext uri="{FF2B5EF4-FFF2-40B4-BE49-F238E27FC236}">
                <a16:creationId xmlns:a16="http://schemas.microsoft.com/office/drawing/2014/main" id="{09EF05C4-F9A2-413D-F49D-C452C0BE0F33}"/>
              </a:ext>
            </a:extLst>
          </p:cNvPr>
          <p:cNvSpPr>
            <a:spLocks noGrp="1"/>
          </p:cNvSpPr>
          <p:nvPr>
            <p:ph type="body" sz="quarter" idx="14" hasCustomPrompt="1"/>
          </p:nvPr>
        </p:nvSpPr>
        <p:spPr>
          <a:xfrm>
            <a:off x="8693247"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4" name="Text Placeholder 3">
            <a:extLst>
              <a:ext uri="{FF2B5EF4-FFF2-40B4-BE49-F238E27FC236}">
                <a16:creationId xmlns:a16="http://schemas.microsoft.com/office/drawing/2014/main" id="{036E970A-38F0-9044-9A1F-FB9CF8012B4F}"/>
              </a:ext>
            </a:extLst>
          </p:cNvPr>
          <p:cNvSpPr>
            <a:spLocks noGrp="1"/>
          </p:cNvSpPr>
          <p:nvPr>
            <p:ph type="body" sz="quarter" idx="17" hasCustomPrompt="1"/>
          </p:nvPr>
        </p:nvSpPr>
        <p:spPr>
          <a:xfrm>
            <a:off x="8693247"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
        <p:nvSpPr>
          <p:cNvPr id="8" name="Text Placeholder 19">
            <a:extLst>
              <a:ext uri="{FF2B5EF4-FFF2-40B4-BE49-F238E27FC236}">
                <a16:creationId xmlns:a16="http://schemas.microsoft.com/office/drawing/2014/main" id="{A947F27F-37AA-5A6B-6FC1-993683EEAA08}"/>
              </a:ext>
            </a:extLst>
          </p:cNvPr>
          <p:cNvSpPr>
            <a:spLocks noGrp="1"/>
          </p:cNvSpPr>
          <p:nvPr>
            <p:ph type="body" sz="quarter" idx="18" hasCustomPrompt="1"/>
          </p:nvPr>
        </p:nvSpPr>
        <p:spPr>
          <a:xfrm>
            <a:off x="1227322"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16" name="Text Placeholder 3">
            <a:extLst>
              <a:ext uri="{FF2B5EF4-FFF2-40B4-BE49-F238E27FC236}">
                <a16:creationId xmlns:a16="http://schemas.microsoft.com/office/drawing/2014/main" id="{1FB3D27F-3AC7-6D93-0F65-54170E7AE847}"/>
              </a:ext>
            </a:extLst>
          </p:cNvPr>
          <p:cNvSpPr>
            <a:spLocks noGrp="1"/>
          </p:cNvSpPr>
          <p:nvPr>
            <p:ph type="body" sz="quarter" idx="19" hasCustomPrompt="1"/>
          </p:nvPr>
        </p:nvSpPr>
        <p:spPr>
          <a:xfrm>
            <a:off x="1227322"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
        <p:nvSpPr>
          <p:cNvPr id="17" name="Text Placeholder 19">
            <a:extLst>
              <a:ext uri="{FF2B5EF4-FFF2-40B4-BE49-F238E27FC236}">
                <a16:creationId xmlns:a16="http://schemas.microsoft.com/office/drawing/2014/main" id="{A7FB7A8B-2C5A-EA02-F0D9-15BCE17F504E}"/>
              </a:ext>
            </a:extLst>
          </p:cNvPr>
          <p:cNvSpPr>
            <a:spLocks noGrp="1"/>
          </p:cNvSpPr>
          <p:nvPr>
            <p:ph type="body" sz="quarter" idx="20" hasCustomPrompt="1"/>
          </p:nvPr>
        </p:nvSpPr>
        <p:spPr>
          <a:xfrm>
            <a:off x="16108930"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18" name="Text Placeholder 3">
            <a:extLst>
              <a:ext uri="{FF2B5EF4-FFF2-40B4-BE49-F238E27FC236}">
                <a16:creationId xmlns:a16="http://schemas.microsoft.com/office/drawing/2014/main" id="{94FC965F-C728-DFAE-51FC-465EA5E7E461}"/>
              </a:ext>
            </a:extLst>
          </p:cNvPr>
          <p:cNvSpPr>
            <a:spLocks noGrp="1"/>
          </p:cNvSpPr>
          <p:nvPr>
            <p:ph type="body" sz="quarter" idx="21" hasCustomPrompt="1"/>
          </p:nvPr>
        </p:nvSpPr>
        <p:spPr>
          <a:xfrm>
            <a:off x="16108930"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Tree>
    <p:extLst>
      <p:ext uri="{BB962C8B-B14F-4D97-AF65-F5344CB8AC3E}">
        <p14:creationId xmlns:p14="http://schemas.microsoft.com/office/powerpoint/2010/main" val="1948653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accent4"/>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C6DE723B-B28B-EBC1-6E40-64BC10424C1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14" name="Text Placeholder 19">
            <a:extLst>
              <a:ext uri="{FF2B5EF4-FFF2-40B4-BE49-F238E27FC236}">
                <a16:creationId xmlns:a16="http://schemas.microsoft.com/office/drawing/2014/main" id="{7C53C2B9-339B-B9CA-D594-88D254F8055D}"/>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 name="Text Placeholder 19">
            <a:extLst>
              <a:ext uri="{FF2B5EF4-FFF2-40B4-BE49-F238E27FC236}">
                <a16:creationId xmlns:a16="http://schemas.microsoft.com/office/drawing/2014/main" id="{8043316E-25FB-DE88-AD4F-20F98B3B997A}"/>
              </a:ext>
            </a:extLst>
          </p:cNvPr>
          <p:cNvSpPr>
            <a:spLocks noGrp="1"/>
          </p:cNvSpPr>
          <p:nvPr>
            <p:ph type="body" sz="quarter" idx="16" hasCustomPrompt="1"/>
          </p:nvPr>
        </p:nvSpPr>
        <p:spPr>
          <a:xfrm>
            <a:off x="107006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D456C768-C982-33C6-7C49-D561398248C1}"/>
              </a:ext>
            </a:extLst>
          </p:cNvPr>
          <p:cNvSpPr>
            <a:spLocks noGrp="1"/>
          </p:cNvSpPr>
          <p:nvPr>
            <p:ph type="body" sz="quarter" idx="19" hasCustomPrompt="1"/>
          </p:nvPr>
        </p:nvSpPr>
        <p:spPr>
          <a:xfrm>
            <a:off x="1070062"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15" name="Text Placeholder 19">
            <a:extLst>
              <a:ext uri="{FF2B5EF4-FFF2-40B4-BE49-F238E27FC236}">
                <a16:creationId xmlns:a16="http://schemas.microsoft.com/office/drawing/2014/main" id="{1B974D2C-78C7-F41F-50A2-1A7B942FDBC6}"/>
              </a:ext>
            </a:extLst>
          </p:cNvPr>
          <p:cNvSpPr>
            <a:spLocks noGrp="1"/>
          </p:cNvSpPr>
          <p:nvPr>
            <p:ph type="body" sz="quarter" idx="22" hasCustomPrompt="1"/>
          </p:nvPr>
        </p:nvSpPr>
        <p:spPr>
          <a:xfrm>
            <a:off x="107006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6" name="Text Placeholder 19">
            <a:extLst>
              <a:ext uri="{FF2B5EF4-FFF2-40B4-BE49-F238E27FC236}">
                <a16:creationId xmlns:a16="http://schemas.microsoft.com/office/drawing/2014/main" id="{9883040D-98E9-F2A7-257B-F14720A80387}"/>
              </a:ext>
            </a:extLst>
          </p:cNvPr>
          <p:cNvSpPr>
            <a:spLocks noGrp="1"/>
          </p:cNvSpPr>
          <p:nvPr>
            <p:ph type="body" sz="quarter" idx="23" hasCustomPrompt="1"/>
          </p:nvPr>
        </p:nvSpPr>
        <p:spPr>
          <a:xfrm>
            <a:off x="850584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17" name="Text Placeholder 19">
            <a:extLst>
              <a:ext uri="{FF2B5EF4-FFF2-40B4-BE49-F238E27FC236}">
                <a16:creationId xmlns:a16="http://schemas.microsoft.com/office/drawing/2014/main" id="{AE7DEE54-3A47-CB75-F874-A91FD60BB0DB}"/>
              </a:ext>
            </a:extLst>
          </p:cNvPr>
          <p:cNvSpPr>
            <a:spLocks noGrp="1"/>
          </p:cNvSpPr>
          <p:nvPr>
            <p:ph type="body" sz="quarter" idx="24" hasCustomPrompt="1"/>
          </p:nvPr>
        </p:nvSpPr>
        <p:spPr>
          <a:xfrm>
            <a:off x="8505842"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18" name="Text Placeholder 19">
            <a:extLst>
              <a:ext uri="{FF2B5EF4-FFF2-40B4-BE49-F238E27FC236}">
                <a16:creationId xmlns:a16="http://schemas.microsoft.com/office/drawing/2014/main" id="{26F0B1DE-112E-38F1-6C3B-F0F2C61D4AAD}"/>
              </a:ext>
            </a:extLst>
          </p:cNvPr>
          <p:cNvSpPr>
            <a:spLocks noGrp="1"/>
          </p:cNvSpPr>
          <p:nvPr>
            <p:ph type="body" sz="quarter" idx="25" hasCustomPrompt="1"/>
          </p:nvPr>
        </p:nvSpPr>
        <p:spPr>
          <a:xfrm>
            <a:off x="850584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9" name="Text Placeholder 19">
            <a:extLst>
              <a:ext uri="{FF2B5EF4-FFF2-40B4-BE49-F238E27FC236}">
                <a16:creationId xmlns:a16="http://schemas.microsoft.com/office/drawing/2014/main" id="{5E392566-4156-546D-8627-009FDB5AE192}"/>
              </a:ext>
            </a:extLst>
          </p:cNvPr>
          <p:cNvSpPr>
            <a:spLocks noGrp="1"/>
          </p:cNvSpPr>
          <p:nvPr>
            <p:ph type="body" sz="quarter" idx="26" hasCustomPrompt="1"/>
          </p:nvPr>
        </p:nvSpPr>
        <p:spPr>
          <a:xfrm>
            <a:off x="15941623"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0" name="Text Placeholder 19">
            <a:extLst>
              <a:ext uri="{FF2B5EF4-FFF2-40B4-BE49-F238E27FC236}">
                <a16:creationId xmlns:a16="http://schemas.microsoft.com/office/drawing/2014/main" id="{824137E5-8D8D-F109-8E17-8ED6B89B09C7}"/>
              </a:ext>
            </a:extLst>
          </p:cNvPr>
          <p:cNvSpPr>
            <a:spLocks noGrp="1"/>
          </p:cNvSpPr>
          <p:nvPr>
            <p:ph type="body" sz="quarter" idx="27" hasCustomPrompt="1"/>
          </p:nvPr>
        </p:nvSpPr>
        <p:spPr>
          <a:xfrm>
            <a:off x="15941623"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21" name="Text Placeholder 19">
            <a:extLst>
              <a:ext uri="{FF2B5EF4-FFF2-40B4-BE49-F238E27FC236}">
                <a16:creationId xmlns:a16="http://schemas.microsoft.com/office/drawing/2014/main" id="{2918D071-5763-5909-A6AB-183AEBADCE69}"/>
              </a:ext>
            </a:extLst>
          </p:cNvPr>
          <p:cNvSpPr>
            <a:spLocks noGrp="1"/>
          </p:cNvSpPr>
          <p:nvPr>
            <p:ph type="body" sz="quarter" idx="28" hasCustomPrompt="1"/>
          </p:nvPr>
        </p:nvSpPr>
        <p:spPr>
          <a:xfrm>
            <a:off x="15941623"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Tree>
    <p:extLst>
      <p:ext uri="{BB962C8B-B14F-4D97-AF65-F5344CB8AC3E}">
        <p14:creationId xmlns:p14="http://schemas.microsoft.com/office/powerpoint/2010/main" val="421248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p:bg>
      <p:bgPr>
        <a:solidFill>
          <a:schemeClr val="accent4"/>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623E3780-FEAF-C145-C230-9D3871E7B7F6}"/>
              </a:ext>
            </a:extLst>
          </p:cNvPr>
          <p:cNvSpPr>
            <a:spLocks noGrp="1"/>
          </p:cNvSpPr>
          <p:nvPr>
            <p:ph type="body" sz="quarter" idx="16" hasCustomPrompt="1"/>
          </p:nvPr>
        </p:nvSpPr>
        <p:spPr>
          <a:xfrm>
            <a:off x="1220787" y="2303337"/>
            <a:ext cx="10646316" cy="4017202"/>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spc="-120"/>
              <a:t>Azure AI Foundry provides a complete infrastructure for developing AI applications and agents.</a:t>
            </a:r>
            <a:endParaRPr lang="en-US"/>
          </a:p>
        </p:txBody>
      </p:sp>
    </p:spTree>
    <p:extLst>
      <p:ext uri="{BB962C8B-B14F-4D97-AF65-F5344CB8AC3E}">
        <p14:creationId xmlns:p14="http://schemas.microsoft.com/office/powerpoint/2010/main" val="2182487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chemeClr val="accent4"/>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550BD7-B230-FF35-33EF-CEE98C326F7B}"/>
              </a:ext>
            </a:extLst>
          </p:cNvPr>
          <p:cNvSpPr>
            <a:spLocks noGrp="1"/>
          </p:cNvSpPr>
          <p:nvPr>
            <p:ph type="body" sz="quarter" idx="17" hasCustomPrompt="1"/>
          </p:nvPr>
        </p:nvSpPr>
        <p:spPr>
          <a:xfrm>
            <a:off x="5357493" y="4572000"/>
            <a:ext cx="13672188" cy="4572000"/>
          </a:xfrm>
          <a:prstGeom prst="rect">
            <a:avLst/>
          </a:prstGeom>
        </p:spPr>
        <p:txBody>
          <a:bodyPr anchor="ctr"/>
          <a:lstStyle>
            <a:lvl1pPr marL="0" indent="0" algn="ctr">
              <a:buNone/>
              <a:defRPr lang="en-US" sz="10000" b="1" i="0" kern="0" spc="-120" dirty="0">
                <a:solidFill>
                  <a:srgbClr val="0F0F0F">
                    <a:alpha val="100000"/>
                  </a:srgbClr>
                </a:solidFill>
                <a:latin typeface="Poppins" pitchFamily="2" charset="77"/>
                <a:ea typeface="Poppins" pitchFamily="2" charset="77"/>
                <a:cs typeface="Poppins" pitchFamily="2" charset="77"/>
              </a:defRPr>
            </a:lvl1pPr>
          </a:lstStyle>
          <a:p>
            <a:pPr algn="ctr">
              <a:lnSpc>
                <a:spcPts val="11000"/>
              </a:lnSpc>
              <a:spcBef>
                <a:spcPts val="0"/>
              </a:spcBef>
            </a:pPr>
            <a:r>
              <a:rPr lang="en-US" spc="-120"/>
              <a:t>A large statement </a:t>
            </a:r>
            <a:r>
              <a:rPr lang="en-US" spc="-120">
                <a:solidFill>
                  <a:schemeClr val="accent3">
                    <a:lumMod val="75000"/>
                  </a:schemeClr>
                </a:solidFill>
              </a:rPr>
              <a:t>looks great </a:t>
            </a:r>
            <a:r>
              <a:rPr lang="en-US" spc="-120"/>
              <a:t>with </a:t>
            </a:r>
            <a:br>
              <a:rPr lang="en-US" spc="-120"/>
            </a:br>
            <a:r>
              <a:rPr lang="en-US" spc="-120"/>
              <a:t>10 words or less. </a:t>
            </a:r>
            <a:endParaRPr lang="en-US"/>
          </a:p>
        </p:txBody>
      </p:sp>
    </p:spTree>
    <p:extLst>
      <p:ext uri="{BB962C8B-B14F-4D97-AF65-F5344CB8AC3E}">
        <p14:creationId xmlns:p14="http://schemas.microsoft.com/office/powerpoint/2010/main" val="3241411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atures">
    <p:bg>
      <p:bgPr>
        <a:solidFill>
          <a:schemeClr val="accent4"/>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indent="0" algn="l" defTabSz="914400" rtl="0" eaLnBrk="1" latinLnBrk="0" hangingPunct="1">
              <a:lnSpc>
                <a:spcPts val="4400"/>
              </a:lnSpc>
              <a:buNone/>
              <a:defRPr lang="en-US" sz="2800" b="0" i="0" kern="0" spc="-56" dirty="0">
                <a:solidFill>
                  <a:schemeClr val="tx2"/>
                </a:solidFill>
                <a:latin typeface="Aptos" panose="020B0004020202020204" pitchFamily="34" charset="0"/>
                <a:ea typeface="Aptos" panose="020B0004020202020204" pitchFamily="34" charset="0"/>
                <a:cs typeface="Poppins" pitchFamily="2" charset="77"/>
              </a:defRPr>
            </a:lvl1pPr>
          </a:lstStyle>
          <a:p>
            <a:pPr lvl="0"/>
            <a:r>
              <a:rPr lang="en-US"/>
              <a:t>Caption</a:t>
            </a:r>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buNone/>
              <a:defRPr sz="2400" b="0" i="0">
                <a:solidFill>
                  <a:schemeClr val="tx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6" name="Picture Placeholder 5">
            <a:extLst>
              <a:ext uri="{FF2B5EF4-FFF2-40B4-BE49-F238E27FC236}">
                <a16:creationId xmlns:a16="http://schemas.microsoft.com/office/drawing/2014/main" id="{6ED64ED9-4A23-F6BA-880B-98C7EB258AE9}"/>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7755944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4"/>
        </a:solid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018E0206-ABFD-233B-CA82-D4589F7C8DBC}"/>
              </a:ext>
            </a:extLst>
          </p:cNvPr>
          <p:cNvSpPr>
            <a:spLocks noGrp="1"/>
          </p:cNvSpPr>
          <p:nvPr>
            <p:ph type="body" sz="quarter" idx="12" hasCustomPrompt="1"/>
          </p:nvPr>
        </p:nvSpPr>
        <p:spPr>
          <a:xfrm>
            <a:off x="2757377" y="6096225"/>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chemeClr val="bg1"/>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Section title</a:t>
            </a:r>
            <a:endParaRPr lang="en-US" sz="10000"/>
          </a:p>
        </p:txBody>
      </p:sp>
      <p:sp>
        <p:nvSpPr>
          <p:cNvPr id="8" name="Text Placeholder 19">
            <a:extLst>
              <a:ext uri="{FF2B5EF4-FFF2-40B4-BE49-F238E27FC236}">
                <a16:creationId xmlns:a16="http://schemas.microsoft.com/office/drawing/2014/main" id="{3293E78D-709C-33A8-2CDF-C6266EB45DB3}"/>
              </a:ext>
            </a:extLst>
          </p:cNvPr>
          <p:cNvSpPr>
            <a:spLocks noGrp="1"/>
          </p:cNvSpPr>
          <p:nvPr>
            <p:ph type="body" sz="quarter" idx="19" hasCustomPrompt="1"/>
          </p:nvPr>
        </p:nvSpPr>
        <p:spPr>
          <a:xfrm>
            <a:off x="1039105" y="6096226"/>
            <a:ext cx="1553370" cy="1289312"/>
          </a:xfrm>
          <a:prstGeom prst="rect">
            <a:avLst/>
          </a:prstGeom>
        </p:spPr>
        <p:txBody>
          <a:bodyPr/>
          <a:lstStyle>
            <a:lvl1pPr marL="0" indent="0" algn="l" defTabSz="914400" rtl="0" eaLnBrk="1" latinLnBrk="0" hangingPunct="1">
              <a:lnSpc>
                <a:spcPts val="10800"/>
              </a:lnSpc>
              <a:buNone/>
              <a:defRPr lang="en-US" sz="10000" b="0" i="0" kern="0" spc="-400" dirty="0">
                <a:solidFill>
                  <a:schemeClr val="bg1"/>
                </a:solidFill>
                <a:latin typeface="Poppins" pitchFamily="2" charset="77"/>
                <a:ea typeface="Poppins" pitchFamily="2" charset="77"/>
                <a:cs typeface="Poppins" pitchFamily="2" charset="77"/>
              </a:defRPr>
            </a:lvl1pPr>
          </a:lstStyle>
          <a:p>
            <a:pPr lvl="0"/>
            <a:r>
              <a:rPr lang="en-US"/>
              <a:t>01</a:t>
            </a:r>
          </a:p>
        </p:txBody>
      </p:sp>
      <p:pic>
        <p:nvPicPr>
          <p:cNvPr id="3" name="Picture 2" descr="A cartoon robot with a black background&#10;&#10;AI-generated content may be incorrect.">
            <a:extLst>
              <a:ext uri="{FF2B5EF4-FFF2-40B4-BE49-F238E27FC236}">
                <a16:creationId xmlns:a16="http://schemas.microsoft.com/office/drawing/2014/main" id="{A3BA8ED5-DF4E-5505-CDB5-375402073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21500" y="8761413"/>
            <a:ext cx="4383087" cy="4383087"/>
          </a:xfrm>
          <a:prstGeom prst="rect">
            <a:avLst/>
          </a:prstGeom>
        </p:spPr>
      </p:pic>
    </p:spTree>
    <p:extLst>
      <p:ext uri="{BB962C8B-B14F-4D97-AF65-F5344CB8AC3E}">
        <p14:creationId xmlns:p14="http://schemas.microsoft.com/office/powerpoint/2010/main" val="397321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solid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p>
        </p:txBody>
      </p:sp>
      <p:pic>
        <p:nvPicPr>
          <p:cNvPr id="4" name="Picture 3" descr="A purple square object with white text&#10;&#10;AI-generated content may be incorrect.">
            <a:extLst>
              <a:ext uri="{FF2B5EF4-FFF2-40B4-BE49-F238E27FC236}">
                <a16:creationId xmlns:a16="http://schemas.microsoft.com/office/drawing/2014/main" id="{3B26540F-DF80-70A6-8D1C-3E25E5B356C6}"/>
              </a:ext>
            </a:extLst>
          </p:cNvPr>
          <p:cNvPicPr>
            <a:picLocks noChangeAspect="1"/>
          </p:cNvPicPr>
          <p:nvPr userDrawn="1"/>
        </p:nvPicPr>
        <p:blipFill>
          <a:blip r:embed="rId2"/>
          <a:stretch>
            <a:fillRect/>
          </a:stretch>
        </p:blipFill>
        <p:spPr>
          <a:xfrm>
            <a:off x="6099175" y="1866900"/>
            <a:ext cx="18288000" cy="10287000"/>
          </a:xfrm>
          <a:prstGeom prst="rect">
            <a:avLst/>
          </a:prstGeom>
        </p:spPr>
      </p:pic>
    </p:spTree>
    <p:extLst>
      <p:ext uri="{BB962C8B-B14F-4D97-AF65-F5344CB8AC3E}">
        <p14:creationId xmlns:p14="http://schemas.microsoft.com/office/powerpoint/2010/main" val="2602627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 colorful">
    <p:bg>
      <p:bgPr>
        <a:solidFill>
          <a:schemeClr val="accent4"/>
        </a:solidFill>
        <a:effectLst/>
      </p:bgPr>
    </p:bg>
    <p:spTree>
      <p:nvGrpSpPr>
        <p:cNvPr id="1" name=""/>
        <p:cNvGrpSpPr/>
        <p:nvPr/>
      </p:nvGrpSpPr>
      <p:grpSpPr>
        <a:xfrm>
          <a:off x="0" y="0"/>
          <a:ext cx="0" cy="0"/>
          <a:chOff x="0" y="0"/>
          <a:chExt cx="0" cy="0"/>
        </a:xfrm>
      </p:grpSpPr>
      <p:pic>
        <p:nvPicPr>
          <p:cNvPr id="10" name="Picture 9" descr="A purple ball on a white surface&#10;&#10;AI-generated content may be incorrect.">
            <a:extLst>
              <a:ext uri="{FF2B5EF4-FFF2-40B4-BE49-F238E27FC236}">
                <a16:creationId xmlns:a16="http://schemas.microsoft.com/office/drawing/2014/main" id="{0F111734-6761-4CFB-C4C1-2ED440ED951C}"/>
              </a:ext>
            </a:extLst>
          </p:cNvPr>
          <p:cNvPicPr>
            <a:picLocks noChangeAspect="1"/>
          </p:cNvPicPr>
          <p:nvPr userDrawn="1"/>
        </p:nvPicPr>
        <p:blipFill>
          <a:blip r:embed="rId2"/>
          <a:stretch>
            <a:fillRect/>
          </a:stretch>
        </p:blipFill>
        <p:spPr>
          <a:xfrm>
            <a:off x="3112" y="857"/>
            <a:ext cx="24380951" cy="13714285"/>
          </a:xfrm>
          <a:prstGeom prst="rect">
            <a:avLst/>
          </a:prstGeom>
        </p:spPr>
      </p:pic>
      <p:sp>
        <p:nvSpPr>
          <p:cNvPr id="2" name="Rectangle: Rounded Corners 4">
            <a:extLst>
              <a:ext uri="{FF2B5EF4-FFF2-40B4-BE49-F238E27FC236}">
                <a16:creationId xmlns:a16="http://schemas.microsoft.com/office/drawing/2014/main" id="{347099ED-422B-195B-39D3-C493846C7463}"/>
              </a:ext>
            </a:extLst>
          </p:cNvPr>
          <p:cNvSpPr/>
          <p:nvPr userDrawn="1"/>
        </p:nvSpPr>
        <p:spPr>
          <a:xfrm>
            <a:off x="1921041" y="997685"/>
            <a:ext cx="20544963" cy="12041472"/>
          </a:xfrm>
          <a:prstGeom prst="roundRect">
            <a:avLst>
              <a:gd name="adj" fmla="val 4099"/>
            </a:avLst>
          </a:prstGeom>
          <a:gradFill>
            <a:gsLst>
              <a:gs pos="0">
                <a:schemeClr val="accent2">
                  <a:lumMod val="60000"/>
                  <a:lumOff val="40000"/>
                  <a:alpha val="56103"/>
                </a:schemeClr>
              </a:gs>
              <a:gs pos="99000">
                <a:schemeClr val="bg2">
                  <a:lumMod val="60000"/>
                  <a:lumOff val="40000"/>
                  <a:alpha val="50407"/>
                </a:schemeClr>
              </a:gs>
            </a:gsLst>
            <a:lin ang="3000000" scaled="0"/>
          </a:gradFill>
          <a:ln>
            <a:noFill/>
          </a:ln>
          <a:effectLst>
            <a:outerShdw blurRad="165100" dist="38100" dir="2700000" sx="101000" sy="101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pic>
        <p:nvPicPr>
          <p:cNvPr id="4" name="Image 2">
            <a:extLst>
              <a:ext uri="{FF2B5EF4-FFF2-40B4-BE49-F238E27FC236}">
                <a16:creationId xmlns:a16="http://schemas.microsoft.com/office/drawing/2014/main" id="{2673596A-66CF-D63B-AAD0-2A8EA43EA2E6}"/>
              </a:ext>
            </a:extLst>
          </p:cNvPr>
          <p:cNvPicPr>
            <a:picLocks noChangeAspect="1"/>
          </p:cNvPicPr>
          <p:nvPr userDrawn="1"/>
        </p:nvPicPr>
        <p:blipFill>
          <a:blip r:embed="rId3"/>
          <a:srcRect/>
          <a:stretch/>
        </p:blipFill>
        <p:spPr>
          <a:xfrm>
            <a:off x="2594991" y="1567452"/>
            <a:ext cx="19589563" cy="11286702"/>
          </a:xfrm>
          <a:prstGeom prst="rect">
            <a:avLst/>
          </a:prstGeom>
        </p:spPr>
      </p:pic>
      <p:sp>
        <p:nvSpPr>
          <p:cNvPr id="5" name="Rectangle: Rounded Corners 6">
            <a:extLst>
              <a:ext uri="{FF2B5EF4-FFF2-40B4-BE49-F238E27FC236}">
                <a16:creationId xmlns:a16="http://schemas.microsoft.com/office/drawing/2014/main" id="{F8E682AB-4C51-9351-5329-2820E25A366B}"/>
              </a:ext>
            </a:extLst>
          </p:cNvPr>
          <p:cNvSpPr/>
          <p:nvPr userDrawn="1"/>
        </p:nvSpPr>
        <p:spPr>
          <a:xfrm>
            <a:off x="1921105" y="979149"/>
            <a:ext cx="20544963" cy="12041472"/>
          </a:xfrm>
          <a:prstGeom prst="roundRect">
            <a:avLst>
              <a:gd name="adj" fmla="val 4099"/>
            </a:avLst>
          </a:prstGeom>
          <a:noFill/>
          <a:ln w="25400">
            <a:gradFill>
              <a:gsLst>
                <a:gs pos="0">
                  <a:schemeClr val="accent1">
                    <a:lumMod val="5000"/>
                    <a:lumOff val="95000"/>
                    <a:alpha val="39000"/>
                  </a:schemeClr>
                </a:gs>
                <a:gs pos="100000">
                  <a:schemeClr val="accent1">
                    <a:lumMod val="30000"/>
                    <a:lumOff val="70000"/>
                  </a:schemeClr>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6" name="Media Placeholder 11">
            <a:extLst>
              <a:ext uri="{FF2B5EF4-FFF2-40B4-BE49-F238E27FC236}">
                <a16:creationId xmlns:a16="http://schemas.microsoft.com/office/drawing/2014/main" id="{1557052E-6C30-1A00-5CF1-71E30F79C8CA}"/>
              </a:ext>
            </a:extLst>
          </p:cNvPr>
          <p:cNvSpPr>
            <a:spLocks noGrp="1"/>
          </p:cNvSpPr>
          <p:nvPr>
            <p:ph type="media" sz="quarter" idx="40"/>
          </p:nvPr>
        </p:nvSpPr>
        <p:spPr>
          <a:xfrm>
            <a:off x="2701158" y="1692166"/>
            <a:ext cx="18929131" cy="10625958"/>
          </a:xfrm>
          <a:prstGeom prst="roundRect">
            <a:avLst>
              <a:gd name="adj" fmla="val 1678"/>
            </a:avLst>
          </a:prstGeom>
          <a:noFill/>
        </p:spPr>
        <p:txBody>
          <a:bodyPr/>
          <a:lstStyle>
            <a:lvl1pPr marL="0" indent="0">
              <a:buNone/>
              <a:defRPr b="0" i="0">
                <a:latin typeface="Poppins" pitchFamily="2" charset="77"/>
              </a:defRPr>
            </a:lvl1pPr>
          </a:lstStyle>
          <a:p>
            <a:endParaRPr lang="en-US"/>
          </a:p>
        </p:txBody>
      </p:sp>
    </p:spTree>
    <p:extLst>
      <p:ext uri="{BB962C8B-B14F-4D97-AF65-F5344CB8AC3E}">
        <p14:creationId xmlns:p14="http://schemas.microsoft.com/office/powerpoint/2010/main" val="34023287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4636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Feature list">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3600" b="0" i="0" kern="0" spc="-72" dirty="0" smtClean="0">
                <a:solidFill>
                  <a:schemeClr val="bg1"/>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25" name="Text Placeholder 19">
            <a:extLst>
              <a:ext uri="{FF2B5EF4-FFF2-40B4-BE49-F238E27FC236}">
                <a16:creationId xmlns:a16="http://schemas.microsoft.com/office/drawing/2014/main" id="{16A860AA-AC62-C8E0-D0B9-8A40E86C5814}"/>
              </a:ext>
            </a:extLst>
          </p:cNvPr>
          <p:cNvSpPr>
            <a:spLocks noGrp="1"/>
          </p:cNvSpPr>
          <p:nvPr>
            <p:ph type="body" sz="quarter" idx="14" hasCustomPrompt="1"/>
          </p:nvPr>
        </p:nvSpPr>
        <p:spPr>
          <a:xfrm>
            <a:off x="15419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6" name="Text Placeholder 19">
            <a:extLst>
              <a:ext uri="{FF2B5EF4-FFF2-40B4-BE49-F238E27FC236}">
                <a16:creationId xmlns:a16="http://schemas.microsoft.com/office/drawing/2014/main" id="{8DC486F7-F10A-AD9A-6F53-B78C7A8EBFFE}"/>
              </a:ext>
            </a:extLst>
          </p:cNvPr>
          <p:cNvSpPr>
            <a:spLocks noGrp="1"/>
          </p:cNvSpPr>
          <p:nvPr>
            <p:ph type="body" sz="quarter" idx="15" hasCustomPrompt="1"/>
          </p:nvPr>
        </p:nvSpPr>
        <p:spPr>
          <a:xfrm>
            <a:off x="129465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2F1C0483-A6B1-5B26-9779-744BC2D352EC}"/>
              </a:ext>
            </a:extLst>
          </p:cNvPr>
          <p:cNvSpPr>
            <a:spLocks noGrp="1"/>
          </p:cNvSpPr>
          <p:nvPr>
            <p:ph type="body" sz="quarter" idx="16" hasCustomPrompt="1"/>
          </p:nvPr>
        </p:nvSpPr>
        <p:spPr>
          <a:xfrm>
            <a:off x="15419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9" name="Text Placeholder 19">
            <a:extLst>
              <a:ext uri="{FF2B5EF4-FFF2-40B4-BE49-F238E27FC236}">
                <a16:creationId xmlns:a16="http://schemas.microsoft.com/office/drawing/2014/main" id="{892BD9C6-9EF1-E1E3-2276-75F6EA6F45FC}"/>
              </a:ext>
            </a:extLst>
          </p:cNvPr>
          <p:cNvSpPr>
            <a:spLocks noGrp="1"/>
          </p:cNvSpPr>
          <p:nvPr>
            <p:ph type="body" sz="quarter" idx="17" hasCustomPrompt="1"/>
          </p:nvPr>
        </p:nvSpPr>
        <p:spPr>
          <a:xfrm>
            <a:off x="129465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0" name="Text Placeholder 19">
            <a:extLst>
              <a:ext uri="{FF2B5EF4-FFF2-40B4-BE49-F238E27FC236}">
                <a16:creationId xmlns:a16="http://schemas.microsoft.com/office/drawing/2014/main" id="{C61C2BFE-95DB-DB7A-F2D9-2B272A4C8290}"/>
              </a:ext>
            </a:extLst>
          </p:cNvPr>
          <p:cNvSpPr>
            <a:spLocks noGrp="1"/>
          </p:cNvSpPr>
          <p:nvPr>
            <p:ph type="body" sz="quarter" idx="18" hasCustomPrompt="1"/>
          </p:nvPr>
        </p:nvSpPr>
        <p:spPr>
          <a:xfrm>
            <a:off x="15419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666A24C5-A4FD-E14D-4173-3CA7279C139D}"/>
              </a:ext>
            </a:extLst>
          </p:cNvPr>
          <p:cNvSpPr>
            <a:spLocks noGrp="1"/>
          </p:cNvSpPr>
          <p:nvPr>
            <p:ph type="body" sz="quarter" idx="19" hasCustomPrompt="1"/>
          </p:nvPr>
        </p:nvSpPr>
        <p:spPr>
          <a:xfrm>
            <a:off x="129465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2601363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1">
    <p:bg>
      <p:bgPr>
        <a:solidFill>
          <a:schemeClr val="accent4"/>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Demo title</a:t>
            </a:r>
          </a:p>
        </p:txBody>
      </p:sp>
      <p:sp>
        <p:nvSpPr>
          <p:cNvPr id="12" name="Media Placeholder 11">
            <a:extLst>
              <a:ext uri="{FF2B5EF4-FFF2-40B4-BE49-F238E27FC236}">
                <a16:creationId xmlns:a16="http://schemas.microsoft.com/office/drawing/2014/main" id="{352801BD-1573-00A3-B1EC-19E2831948F6}"/>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2604334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0989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rgbClr val="0657B2"/>
            </a:gs>
            <a:gs pos="100000">
              <a:srgbClr val="1E0756"/>
            </a:gs>
          </a:gsLst>
          <a:lin ang="54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5EEFF-2BB5-A52C-260D-554CFB706928}"/>
              </a:ext>
            </a:extLst>
          </p:cNvPr>
          <p:cNvPicPr>
            <a:picLocks noChangeAspect="1"/>
          </p:cNvPicPr>
          <p:nvPr userDrawn="1"/>
        </p:nvPicPr>
        <p:blipFill>
          <a:blip r:embed="rId2"/>
          <a:stretch>
            <a:fillRect/>
          </a:stretch>
        </p:blipFill>
        <p:spPr>
          <a:xfrm>
            <a:off x="0" y="0"/>
            <a:ext cx="24387175" cy="2648295"/>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pic>
        <p:nvPicPr>
          <p:cNvPr id="4" name="Picture 3">
            <a:extLst>
              <a:ext uri="{FF2B5EF4-FFF2-40B4-BE49-F238E27FC236}">
                <a16:creationId xmlns:a16="http://schemas.microsoft.com/office/drawing/2014/main" id="{2E58028D-48E9-F953-AF99-287F28B4BC9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470317" y="1041400"/>
            <a:ext cx="1828800" cy="1828800"/>
          </a:xfrm>
          <a:prstGeom prst="rect">
            <a:avLst/>
          </a:prstGeom>
        </p:spPr>
      </p:pic>
      <p:pic>
        <p:nvPicPr>
          <p:cNvPr id="3" name="Picture 2" descr="A purple object with light beams">
            <a:extLst>
              <a:ext uri="{FF2B5EF4-FFF2-40B4-BE49-F238E27FC236}">
                <a16:creationId xmlns:a16="http://schemas.microsoft.com/office/drawing/2014/main" id="{B95DBEA6-A735-B2EF-582C-219438B2AB07}"/>
              </a:ext>
            </a:extLst>
          </p:cNvPr>
          <p:cNvPicPr>
            <a:picLocks noChangeAspect="1"/>
          </p:cNvPicPr>
          <p:nvPr userDrawn="1"/>
        </p:nvPicPr>
        <p:blipFill>
          <a:blip r:embed="rId4"/>
          <a:stretch>
            <a:fillRect/>
          </a:stretch>
        </p:blipFill>
        <p:spPr>
          <a:xfrm>
            <a:off x="-322730" y="3835400"/>
            <a:ext cx="24387175" cy="9554819"/>
          </a:xfrm>
          <a:prstGeom prst="rect">
            <a:avLst/>
          </a:prstGeom>
        </p:spPr>
      </p:pic>
    </p:spTree>
    <p:extLst>
      <p:ext uri="{BB962C8B-B14F-4D97-AF65-F5344CB8AC3E}">
        <p14:creationId xmlns:p14="http://schemas.microsoft.com/office/powerpoint/2010/main" val="9099528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a:solidFill>
                  <a:schemeClr val="bg1"/>
                </a:solidFill>
                <a:latin typeface="Poppins" pitchFamily="2" charset="77"/>
                <a:ea typeface="Poppins" pitchFamily="2" charset="77"/>
                <a:cs typeface="Poppins" pitchFamily="2" charset="77"/>
              </a:defRPr>
            </a:lvl1pPr>
          </a:lstStyle>
          <a:p>
            <a:pPr lvl="0"/>
            <a:r>
              <a:rPr lang="en-US"/>
              <a:t>Demo title</a:t>
            </a:r>
          </a:p>
        </p:txBody>
      </p:sp>
      <p:sp>
        <p:nvSpPr>
          <p:cNvPr id="5" name="Media Placeholder 11">
            <a:extLst>
              <a:ext uri="{FF2B5EF4-FFF2-40B4-BE49-F238E27FC236}">
                <a16:creationId xmlns:a16="http://schemas.microsoft.com/office/drawing/2014/main" id="{A5295C79-5CDC-F80C-3086-8B2B71595DA2}"/>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3878961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3600" b="0" i="0" kern="0" spc="-72" dirty="0" smtClean="0">
                <a:solidFill>
                  <a:schemeClr val="bg1"/>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25" name="Text Placeholder 19">
            <a:extLst>
              <a:ext uri="{FF2B5EF4-FFF2-40B4-BE49-F238E27FC236}">
                <a16:creationId xmlns:a16="http://schemas.microsoft.com/office/drawing/2014/main" id="{16A860AA-AC62-C8E0-D0B9-8A40E86C5814}"/>
              </a:ext>
            </a:extLst>
          </p:cNvPr>
          <p:cNvSpPr>
            <a:spLocks noGrp="1"/>
          </p:cNvSpPr>
          <p:nvPr>
            <p:ph type="body" sz="quarter" idx="14" hasCustomPrompt="1"/>
          </p:nvPr>
        </p:nvSpPr>
        <p:spPr>
          <a:xfrm>
            <a:off x="15419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6" name="Text Placeholder 19">
            <a:extLst>
              <a:ext uri="{FF2B5EF4-FFF2-40B4-BE49-F238E27FC236}">
                <a16:creationId xmlns:a16="http://schemas.microsoft.com/office/drawing/2014/main" id="{8DC486F7-F10A-AD9A-6F53-B78C7A8EBFFE}"/>
              </a:ext>
            </a:extLst>
          </p:cNvPr>
          <p:cNvSpPr>
            <a:spLocks noGrp="1"/>
          </p:cNvSpPr>
          <p:nvPr>
            <p:ph type="body" sz="quarter" idx="15" hasCustomPrompt="1"/>
          </p:nvPr>
        </p:nvSpPr>
        <p:spPr>
          <a:xfrm>
            <a:off x="129465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2F1C0483-A6B1-5B26-9779-744BC2D352EC}"/>
              </a:ext>
            </a:extLst>
          </p:cNvPr>
          <p:cNvSpPr>
            <a:spLocks noGrp="1"/>
          </p:cNvSpPr>
          <p:nvPr>
            <p:ph type="body" sz="quarter" idx="16" hasCustomPrompt="1"/>
          </p:nvPr>
        </p:nvSpPr>
        <p:spPr>
          <a:xfrm>
            <a:off x="15419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9" name="Text Placeholder 19">
            <a:extLst>
              <a:ext uri="{FF2B5EF4-FFF2-40B4-BE49-F238E27FC236}">
                <a16:creationId xmlns:a16="http://schemas.microsoft.com/office/drawing/2014/main" id="{892BD9C6-9EF1-E1E3-2276-75F6EA6F45FC}"/>
              </a:ext>
            </a:extLst>
          </p:cNvPr>
          <p:cNvSpPr>
            <a:spLocks noGrp="1"/>
          </p:cNvSpPr>
          <p:nvPr>
            <p:ph type="body" sz="quarter" idx="17" hasCustomPrompt="1"/>
          </p:nvPr>
        </p:nvSpPr>
        <p:spPr>
          <a:xfrm>
            <a:off x="129465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0" name="Text Placeholder 19">
            <a:extLst>
              <a:ext uri="{FF2B5EF4-FFF2-40B4-BE49-F238E27FC236}">
                <a16:creationId xmlns:a16="http://schemas.microsoft.com/office/drawing/2014/main" id="{C61C2BFE-95DB-DB7A-F2D9-2B272A4C8290}"/>
              </a:ext>
            </a:extLst>
          </p:cNvPr>
          <p:cNvSpPr>
            <a:spLocks noGrp="1"/>
          </p:cNvSpPr>
          <p:nvPr>
            <p:ph type="body" sz="quarter" idx="18" hasCustomPrompt="1"/>
          </p:nvPr>
        </p:nvSpPr>
        <p:spPr>
          <a:xfrm>
            <a:off x="15419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666A24C5-A4FD-E14D-4173-3CA7279C139D}"/>
              </a:ext>
            </a:extLst>
          </p:cNvPr>
          <p:cNvSpPr>
            <a:spLocks noGrp="1"/>
          </p:cNvSpPr>
          <p:nvPr>
            <p:ph type="body" sz="quarter" idx="19" hasCustomPrompt="1"/>
          </p:nvPr>
        </p:nvSpPr>
        <p:spPr>
          <a:xfrm>
            <a:off x="129465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1138082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B8A08768-A8D1-56B8-9E72-F5247632A5A0}"/>
              </a:ext>
            </a:extLst>
          </p:cNvPr>
          <p:cNvSpPr>
            <a:spLocks noGrp="1"/>
          </p:cNvSpPr>
          <p:nvPr>
            <p:ph type="body" sz="quarter" idx="10" hasCustomPrompt="1"/>
          </p:nvPr>
        </p:nvSpPr>
        <p:spPr>
          <a:xfrm>
            <a:off x="9699059" y="106293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2" name="Text Placeholder 19">
            <a:extLst>
              <a:ext uri="{FF2B5EF4-FFF2-40B4-BE49-F238E27FC236}">
                <a16:creationId xmlns:a16="http://schemas.microsoft.com/office/drawing/2014/main" id="{9D36D911-7F66-D321-2E3E-25348A43CD12}"/>
              </a:ext>
            </a:extLst>
          </p:cNvPr>
          <p:cNvSpPr>
            <a:spLocks noGrp="1"/>
          </p:cNvSpPr>
          <p:nvPr>
            <p:ph type="body" sz="quarter" idx="11" hasCustomPrompt="1"/>
          </p:nvPr>
        </p:nvSpPr>
        <p:spPr>
          <a:xfrm>
            <a:off x="8582971" y="106679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23" name="Text Placeholder 19">
            <a:extLst>
              <a:ext uri="{FF2B5EF4-FFF2-40B4-BE49-F238E27FC236}">
                <a16:creationId xmlns:a16="http://schemas.microsoft.com/office/drawing/2014/main" id="{2BB80305-533F-525A-2094-2BA8CC178E8A}"/>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25" name="Text Placeholder 19">
            <a:extLst>
              <a:ext uri="{FF2B5EF4-FFF2-40B4-BE49-F238E27FC236}">
                <a16:creationId xmlns:a16="http://schemas.microsoft.com/office/drawing/2014/main" id="{9D750292-3DAA-64F4-E346-058EF93A473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8" name="Text Placeholder 19">
            <a:extLst>
              <a:ext uri="{FF2B5EF4-FFF2-40B4-BE49-F238E27FC236}">
                <a16:creationId xmlns:a16="http://schemas.microsoft.com/office/drawing/2014/main" id="{909B5BC6-004B-406B-86ED-C0F664D767BA}"/>
              </a:ext>
            </a:extLst>
          </p:cNvPr>
          <p:cNvSpPr>
            <a:spLocks noGrp="1"/>
          </p:cNvSpPr>
          <p:nvPr>
            <p:ph type="body" sz="quarter" idx="16" hasCustomPrompt="1"/>
          </p:nvPr>
        </p:nvSpPr>
        <p:spPr>
          <a:xfrm>
            <a:off x="9699059" y="1965759"/>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22607F7F-1EAC-B2FA-AC82-78456EA42FF5}"/>
              </a:ext>
            </a:extLst>
          </p:cNvPr>
          <p:cNvSpPr>
            <a:spLocks noGrp="1"/>
          </p:cNvSpPr>
          <p:nvPr>
            <p:ph type="body" sz="quarter" idx="17" hasCustomPrompt="1"/>
          </p:nvPr>
        </p:nvSpPr>
        <p:spPr>
          <a:xfrm>
            <a:off x="8582971" y="1969624"/>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0" name="Text Placeholder 19">
            <a:extLst>
              <a:ext uri="{FF2B5EF4-FFF2-40B4-BE49-F238E27FC236}">
                <a16:creationId xmlns:a16="http://schemas.microsoft.com/office/drawing/2014/main" id="{EDFEF231-B3A4-17F4-23CF-B712A4401DBA}"/>
              </a:ext>
            </a:extLst>
          </p:cNvPr>
          <p:cNvSpPr>
            <a:spLocks noGrp="1"/>
          </p:cNvSpPr>
          <p:nvPr>
            <p:ph type="body" sz="quarter" idx="18" hasCustomPrompt="1"/>
          </p:nvPr>
        </p:nvSpPr>
        <p:spPr>
          <a:xfrm>
            <a:off x="9699059" y="2875692"/>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1" name="Text Placeholder 19">
            <a:extLst>
              <a:ext uri="{FF2B5EF4-FFF2-40B4-BE49-F238E27FC236}">
                <a16:creationId xmlns:a16="http://schemas.microsoft.com/office/drawing/2014/main" id="{3FC7885F-D58E-D154-62B9-8314D6E34C2B}"/>
              </a:ext>
            </a:extLst>
          </p:cNvPr>
          <p:cNvSpPr>
            <a:spLocks noGrp="1"/>
          </p:cNvSpPr>
          <p:nvPr>
            <p:ph type="body" sz="quarter" idx="19" hasCustomPrompt="1"/>
          </p:nvPr>
        </p:nvSpPr>
        <p:spPr>
          <a:xfrm>
            <a:off x="8582971" y="2879557"/>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2" name="Text Placeholder 19">
            <a:extLst>
              <a:ext uri="{FF2B5EF4-FFF2-40B4-BE49-F238E27FC236}">
                <a16:creationId xmlns:a16="http://schemas.microsoft.com/office/drawing/2014/main" id="{3206D664-9025-7588-3785-9B5127BB52DC}"/>
              </a:ext>
            </a:extLst>
          </p:cNvPr>
          <p:cNvSpPr>
            <a:spLocks noGrp="1"/>
          </p:cNvSpPr>
          <p:nvPr>
            <p:ph type="body" sz="quarter" idx="20" hasCustomPrompt="1"/>
          </p:nvPr>
        </p:nvSpPr>
        <p:spPr>
          <a:xfrm>
            <a:off x="9699059" y="3785625"/>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3" name="Text Placeholder 19">
            <a:extLst>
              <a:ext uri="{FF2B5EF4-FFF2-40B4-BE49-F238E27FC236}">
                <a16:creationId xmlns:a16="http://schemas.microsoft.com/office/drawing/2014/main" id="{B1D64F4E-B2B1-F66D-F67B-35D740CF5508}"/>
              </a:ext>
            </a:extLst>
          </p:cNvPr>
          <p:cNvSpPr>
            <a:spLocks noGrp="1"/>
          </p:cNvSpPr>
          <p:nvPr>
            <p:ph type="body" sz="quarter" idx="21" hasCustomPrompt="1"/>
          </p:nvPr>
        </p:nvSpPr>
        <p:spPr>
          <a:xfrm>
            <a:off x="8582971" y="3789490"/>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4" name="Text Placeholder 19">
            <a:extLst>
              <a:ext uri="{FF2B5EF4-FFF2-40B4-BE49-F238E27FC236}">
                <a16:creationId xmlns:a16="http://schemas.microsoft.com/office/drawing/2014/main" id="{DD90E18B-EA52-CF02-E309-052B97441951}"/>
              </a:ext>
            </a:extLst>
          </p:cNvPr>
          <p:cNvSpPr>
            <a:spLocks noGrp="1"/>
          </p:cNvSpPr>
          <p:nvPr>
            <p:ph type="body" sz="quarter" idx="22" hasCustomPrompt="1"/>
          </p:nvPr>
        </p:nvSpPr>
        <p:spPr>
          <a:xfrm>
            <a:off x="9699059" y="4695558"/>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35B5BBF1-8BFB-DADC-91A0-66BE29830F6B}"/>
              </a:ext>
            </a:extLst>
          </p:cNvPr>
          <p:cNvSpPr>
            <a:spLocks noGrp="1"/>
          </p:cNvSpPr>
          <p:nvPr>
            <p:ph type="body" sz="quarter" idx="23" hasCustomPrompt="1"/>
          </p:nvPr>
        </p:nvSpPr>
        <p:spPr>
          <a:xfrm>
            <a:off x="8582971" y="4699423"/>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6" name="Text Placeholder 19">
            <a:extLst>
              <a:ext uri="{FF2B5EF4-FFF2-40B4-BE49-F238E27FC236}">
                <a16:creationId xmlns:a16="http://schemas.microsoft.com/office/drawing/2014/main" id="{D45D058E-B1E6-9724-7878-C61F5E256716}"/>
              </a:ext>
            </a:extLst>
          </p:cNvPr>
          <p:cNvSpPr>
            <a:spLocks noGrp="1"/>
          </p:cNvSpPr>
          <p:nvPr>
            <p:ph type="body" sz="quarter" idx="24" hasCustomPrompt="1"/>
          </p:nvPr>
        </p:nvSpPr>
        <p:spPr>
          <a:xfrm>
            <a:off x="9699059" y="5605491"/>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6767140E-1887-CBD2-537F-0F89AA863F4A}"/>
              </a:ext>
            </a:extLst>
          </p:cNvPr>
          <p:cNvSpPr>
            <a:spLocks noGrp="1"/>
          </p:cNvSpPr>
          <p:nvPr>
            <p:ph type="body" sz="quarter" idx="25" hasCustomPrompt="1"/>
          </p:nvPr>
        </p:nvSpPr>
        <p:spPr>
          <a:xfrm>
            <a:off x="8582971" y="5609356"/>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8" name="Text Placeholder 19">
            <a:extLst>
              <a:ext uri="{FF2B5EF4-FFF2-40B4-BE49-F238E27FC236}">
                <a16:creationId xmlns:a16="http://schemas.microsoft.com/office/drawing/2014/main" id="{D2DAF6A0-18B6-8865-E352-FBD3DA7F6754}"/>
              </a:ext>
            </a:extLst>
          </p:cNvPr>
          <p:cNvSpPr>
            <a:spLocks noGrp="1"/>
          </p:cNvSpPr>
          <p:nvPr>
            <p:ph type="body" sz="quarter" idx="26" hasCustomPrompt="1"/>
          </p:nvPr>
        </p:nvSpPr>
        <p:spPr>
          <a:xfrm>
            <a:off x="9699059" y="651542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9" name="Text Placeholder 19">
            <a:extLst>
              <a:ext uri="{FF2B5EF4-FFF2-40B4-BE49-F238E27FC236}">
                <a16:creationId xmlns:a16="http://schemas.microsoft.com/office/drawing/2014/main" id="{6C68D9E7-6D29-A137-DBFE-B0921598A108}"/>
              </a:ext>
            </a:extLst>
          </p:cNvPr>
          <p:cNvSpPr>
            <a:spLocks noGrp="1"/>
          </p:cNvSpPr>
          <p:nvPr>
            <p:ph type="body" sz="quarter" idx="27" hasCustomPrompt="1"/>
          </p:nvPr>
        </p:nvSpPr>
        <p:spPr>
          <a:xfrm>
            <a:off x="8582971" y="651928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40" name="Text Placeholder 19">
            <a:extLst>
              <a:ext uri="{FF2B5EF4-FFF2-40B4-BE49-F238E27FC236}">
                <a16:creationId xmlns:a16="http://schemas.microsoft.com/office/drawing/2014/main" id="{3B00CE70-CCD3-CF1B-8E6B-B04013BD71CD}"/>
              </a:ext>
            </a:extLst>
          </p:cNvPr>
          <p:cNvSpPr>
            <a:spLocks noGrp="1"/>
          </p:cNvSpPr>
          <p:nvPr>
            <p:ph type="body" sz="quarter" idx="28" hasCustomPrompt="1"/>
          </p:nvPr>
        </p:nvSpPr>
        <p:spPr>
          <a:xfrm>
            <a:off x="9699059" y="7425357"/>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1" name="Text Placeholder 19">
            <a:extLst>
              <a:ext uri="{FF2B5EF4-FFF2-40B4-BE49-F238E27FC236}">
                <a16:creationId xmlns:a16="http://schemas.microsoft.com/office/drawing/2014/main" id="{3AFF83DD-F4F2-57F9-7604-66A5BBAB3028}"/>
              </a:ext>
            </a:extLst>
          </p:cNvPr>
          <p:cNvSpPr>
            <a:spLocks noGrp="1"/>
          </p:cNvSpPr>
          <p:nvPr>
            <p:ph type="body" sz="quarter" idx="29" hasCustomPrompt="1"/>
          </p:nvPr>
        </p:nvSpPr>
        <p:spPr>
          <a:xfrm>
            <a:off x="8582971" y="7429222"/>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Tree>
    <p:extLst>
      <p:ext uri="{BB962C8B-B14F-4D97-AF65-F5344CB8AC3E}">
        <p14:creationId xmlns:p14="http://schemas.microsoft.com/office/powerpoint/2010/main" val="14538515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3" name="Image 0" descr=" ">
            <a:extLst>
              <a:ext uri="{FF2B5EF4-FFF2-40B4-BE49-F238E27FC236}">
                <a16:creationId xmlns:a16="http://schemas.microsoft.com/office/drawing/2014/main" id="{3CB413BA-3930-FE82-88A0-EA5EB423C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143" y="1758950"/>
            <a:ext cx="469810" cy="428625"/>
          </a:xfrm>
          <a:prstGeom prst="rect">
            <a:avLst/>
          </a:prstGeom>
        </p:spPr>
      </p:pic>
      <p:sp>
        <p:nvSpPr>
          <p:cNvPr id="8" name="Text Placeholder 7">
            <a:extLst>
              <a:ext uri="{FF2B5EF4-FFF2-40B4-BE49-F238E27FC236}">
                <a16:creationId xmlns:a16="http://schemas.microsoft.com/office/drawing/2014/main" id="{F47A6E8C-30E6-E108-955E-F0C2EFDA0682}"/>
              </a:ext>
            </a:extLst>
          </p:cNvPr>
          <p:cNvSpPr>
            <a:spLocks noGrp="1"/>
          </p:cNvSpPr>
          <p:nvPr>
            <p:ph type="body" sz="quarter" idx="10" hasCustomPrompt="1"/>
          </p:nvPr>
        </p:nvSpPr>
        <p:spPr>
          <a:xfrm>
            <a:off x="1703385" y="2137336"/>
            <a:ext cx="17936337" cy="7026762"/>
          </a:xfrm>
          <a:prstGeom prst="rect">
            <a:avLst/>
          </a:prstGeom>
          <a:noFill/>
        </p:spPr>
        <p:txBody>
          <a:bodyPr/>
          <a:lstStyle>
            <a:lvl1pPr marL="0" indent="0" algn="l">
              <a:lnSpc>
                <a:spcPts val="10800"/>
              </a:lnSpc>
              <a:buNone/>
              <a:defRPr lang="en-US" sz="10000" b="0" i="0" kern="0" spc="-400" dirty="0">
                <a:solidFill>
                  <a:schemeClr val="bg1"/>
                </a:solidFill>
                <a:latin typeface="Poppins" pitchFamily="2" charset="77"/>
                <a:ea typeface="Segoe Serif Regular" pitchFamily="34" charset="-122"/>
                <a:cs typeface="Poppins" pitchFamily="2" charset="77"/>
              </a:defRPr>
            </a:lvl1pPr>
          </a:lstStyle>
          <a:p>
            <a:pPr rtl="0"/>
            <a:r>
              <a:rPr lang="en-US" b="1" i="0" u="none" strike="noStrike">
                <a:solidFill>
                  <a:srgbClr val="E6E6E6"/>
                </a:solidFill>
                <a:effectLst/>
                <a:latin typeface="Segoe UI" panose="020B0502040204020203" pitchFamily="34" charset="0"/>
              </a:rPr>
              <a:t>Aspire</a:t>
            </a:r>
            <a:r>
              <a:rPr lang="en-US" b="0" i="0" u="none" strike="noStrike">
                <a:solidFill>
                  <a:srgbClr val="E6E6E6"/>
                </a:solidFill>
                <a:effectLst/>
                <a:latin typeface="Segoe UI" panose="020B0502040204020203" pitchFamily="34" charset="0"/>
              </a:rPr>
              <a:t> provides tools, templates, and packages for building </a:t>
            </a:r>
            <a:r>
              <a:rPr lang="en-US" b="1" i="0" u="none" strike="noStrike">
                <a:solidFill>
                  <a:srgbClr val="E6E6E6"/>
                </a:solidFill>
                <a:effectLst/>
                <a:latin typeface="Segoe UI" panose="020B0502040204020203" pitchFamily="34" charset="0"/>
              </a:rPr>
              <a:t>observable, production-ready distributed apps”</a:t>
            </a:r>
            <a:endParaRPr lang="en-US" sz="10000" b="0" i="0" u="none" strike="noStrike" kern="1200" baseline="0">
              <a:solidFill>
                <a:srgbClr val="FEFFFE"/>
              </a:solidFill>
              <a:latin typeface="Segoe UI Variable Display Semil" pitchFamily="2" charset="0"/>
            </a:endParaRPr>
          </a:p>
        </p:txBody>
      </p:sp>
      <p:sp>
        <p:nvSpPr>
          <p:cNvPr id="11" name="Text Placeholder 10">
            <a:extLst>
              <a:ext uri="{FF2B5EF4-FFF2-40B4-BE49-F238E27FC236}">
                <a16:creationId xmlns:a16="http://schemas.microsoft.com/office/drawing/2014/main" id="{624CF9D1-3CF4-0A00-E1E5-0844E60F737C}"/>
              </a:ext>
            </a:extLst>
          </p:cNvPr>
          <p:cNvSpPr>
            <a:spLocks noGrp="1"/>
          </p:cNvSpPr>
          <p:nvPr>
            <p:ph type="body" sz="quarter" idx="11" hasCustomPrompt="1"/>
          </p:nvPr>
        </p:nvSpPr>
        <p:spPr>
          <a:xfrm>
            <a:off x="1713433" y="9392209"/>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200" b="0" i="0" kern="1200" dirty="0">
                <a:solidFill>
                  <a:schemeClr val="bg1"/>
                </a:solidFill>
                <a:latin typeface="Poppins" pitchFamily="2" charset="77"/>
                <a:ea typeface="Inter Bold" pitchFamily="34" charset="-122"/>
                <a:cs typeface="Poppins" pitchFamily="2" charset="77"/>
              </a:defRPr>
            </a:lvl1pPr>
          </a:lstStyle>
          <a:p>
            <a:pPr lvl="0"/>
            <a:r>
              <a:rPr lang="en-US"/>
              <a:t>Name and Last Name</a:t>
            </a:r>
          </a:p>
        </p:txBody>
      </p:sp>
      <p:sp>
        <p:nvSpPr>
          <p:cNvPr id="13" name="Text Placeholder 10">
            <a:extLst>
              <a:ext uri="{FF2B5EF4-FFF2-40B4-BE49-F238E27FC236}">
                <a16:creationId xmlns:a16="http://schemas.microsoft.com/office/drawing/2014/main" id="{154061D7-8326-61BE-3388-13713C109450}"/>
              </a:ext>
            </a:extLst>
          </p:cNvPr>
          <p:cNvSpPr>
            <a:spLocks noGrp="1"/>
          </p:cNvSpPr>
          <p:nvPr>
            <p:ph type="body" sz="quarter" idx="12" hasCustomPrompt="1"/>
          </p:nvPr>
        </p:nvSpPr>
        <p:spPr>
          <a:xfrm>
            <a:off x="1713433" y="9804194"/>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400" b="0" i="0" kern="1200" dirty="0">
                <a:solidFill>
                  <a:schemeClr val="bg2"/>
                </a:solidFill>
                <a:latin typeface="Poppins" pitchFamily="2" charset="77"/>
                <a:ea typeface="Inter Bold" pitchFamily="34" charset="-122"/>
                <a:cs typeface="Inter Bold" pitchFamily="34" charset="-120"/>
              </a:defRPr>
            </a:lvl1pPr>
          </a:lstStyle>
          <a:p>
            <a:pPr rtl="0"/>
            <a:r>
              <a:rPr lang="en-US" sz="2400" b="0" i="0" u="none" strike="noStrike" kern="1200" baseline="0">
                <a:solidFill>
                  <a:srgbClr val="969696"/>
                </a:solidFill>
                <a:latin typeface="Segoe UI Variable Display Semib" pitchFamily="2" charset="0"/>
              </a:rPr>
              <a:t>Title</a:t>
            </a:r>
            <a:endParaRPr lang="en-US" sz="2000" b="0" i="0" u="none" strike="noStrike" kern="1200" baseline="0">
              <a:solidFill>
                <a:srgbClr val="969696"/>
              </a:solidFill>
              <a:latin typeface="Calibri" panose="020F0502020204030204" pitchFamily="34" charset="0"/>
            </a:endParaRPr>
          </a:p>
        </p:txBody>
      </p:sp>
    </p:spTree>
    <p:extLst>
      <p:ext uri="{BB962C8B-B14F-4D97-AF65-F5344CB8AC3E}">
        <p14:creationId xmlns:p14="http://schemas.microsoft.com/office/powerpoint/2010/main" val="26869788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phic">
    <p:bg>
      <p:bgPr>
        <a:solidFill>
          <a:schemeClr val="tx2"/>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D0B3522E-F107-3114-DC30-9254AF9DB98F}"/>
              </a:ext>
            </a:extLst>
          </p:cNvPr>
          <p:cNvSpPr>
            <a:spLocks noGrp="1"/>
          </p:cNvSpPr>
          <p:nvPr>
            <p:ph type="chart" sz="quarter" idx="12"/>
          </p:nvPr>
        </p:nvSpPr>
        <p:spPr>
          <a:xfrm>
            <a:off x="5624512" y="3733800"/>
            <a:ext cx="13138150" cy="7466430"/>
          </a:xfrm>
          <a:prstGeom prst="roundRect">
            <a:avLst>
              <a:gd name="adj" fmla="val 1074"/>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45352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blocks text">
    <p:bg>
      <p:bgPr>
        <a:solidFill>
          <a:schemeClr val="tx2"/>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035FD5E-E87C-5F0E-6525-2753A1441636}"/>
              </a:ext>
            </a:extLst>
          </p:cNvPr>
          <p:cNvSpPr/>
          <p:nvPr userDrawn="1"/>
        </p:nvSpPr>
        <p:spPr>
          <a:xfrm>
            <a:off x="1140566" y="5892801"/>
            <a:ext cx="10923364" cy="5232399"/>
          </a:xfrm>
          <a:prstGeom prst="roundRect">
            <a:avLst>
              <a:gd name="adj" fmla="val 5374"/>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28" name="Rounded Rectangle 27">
            <a:extLst>
              <a:ext uri="{FF2B5EF4-FFF2-40B4-BE49-F238E27FC236}">
                <a16:creationId xmlns:a16="http://schemas.microsoft.com/office/drawing/2014/main" id="{FE543010-2055-8957-AC16-87A31FB3D446}"/>
              </a:ext>
            </a:extLst>
          </p:cNvPr>
          <p:cNvSpPr/>
          <p:nvPr userDrawn="1"/>
        </p:nvSpPr>
        <p:spPr>
          <a:xfrm>
            <a:off x="12313391" y="5892801"/>
            <a:ext cx="10923364" cy="5232399"/>
          </a:xfrm>
          <a:prstGeom prst="roundRect">
            <a:avLst>
              <a:gd name="adj" fmla="val 5374"/>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Shape 2">
            <a:extLst>
              <a:ext uri="{FF2B5EF4-FFF2-40B4-BE49-F238E27FC236}">
                <a16:creationId xmlns:a16="http://schemas.microsoft.com/office/drawing/2014/main" id="{CEC0F15F-9100-CF2F-6834-FB4BDB7EC145}"/>
              </a:ext>
            </a:extLst>
          </p:cNvPr>
          <p:cNvSpPr/>
          <p:nvPr userDrawn="1"/>
        </p:nvSpPr>
        <p:spPr>
          <a:xfrm>
            <a:off x="1600400" y="6350000"/>
            <a:ext cx="10008851" cy="1574800"/>
          </a:xfrm>
          <a:prstGeom prst="rect">
            <a:avLst/>
          </a:prstGeom>
          <a:noFill/>
          <a:ln/>
        </p:spPr>
        <p:txBody>
          <a:bodyPr/>
          <a:lstStyle/>
          <a:p>
            <a:endParaRPr lang="en-US" b="0" i="0">
              <a:latin typeface="Poppins" pitchFamily="2" charset="77"/>
              <a:cs typeface="Poppins" pitchFamily="2" charset="77"/>
            </a:endParaRPr>
          </a:p>
        </p:txBody>
      </p:sp>
      <p:sp>
        <p:nvSpPr>
          <p:cNvPr id="12" name="Shape 7">
            <a:extLst>
              <a:ext uri="{FF2B5EF4-FFF2-40B4-BE49-F238E27FC236}">
                <a16:creationId xmlns:a16="http://schemas.microsoft.com/office/drawing/2014/main" id="{B15EAB5F-DCCB-E9A4-BEBC-F7BF145AF248}"/>
              </a:ext>
            </a:extLst>
          </p:cNvPr>
          <p:cNvSpPr/>
          <p:nvPr userDrawn="1"/>
        </p:nvSpPr>
        <p:spPr>
          <a:xfrm>
            <a:off x="12777797" y="6350000"/>
            <a:ext cx="10008851" cy="1574800"/>
          </a:xfrm>
          <a:prstGeom prst="rect">
            <a:avLst/>
          </a:prstGeom>
          <a:noFill/>
          <a:ln/>
        </p:spPr>
        <p:txBody>
          <a:bodyPr/>
          <a:lstStyle/>
          <a:p>
            <a:endParaRPr lang="en-US" b="0" i="0">
              <a:latin typeface="Poppins" pitchFamily="2" charset="77"/>
            </a:endParaRPr>
          </a:p>
        </p:txBody>
      </p:sp>
      <p:sp>
        <p:nvSpPr>
          <p:cNvPr id="17" name="Text Placeholder 19">
            <a:extLst>
              <a:ext uri="{FF2B5EF4-FFF2-40B4-BE49-F238E27FC236}">
                <a16:creationId xmlns:a16="http://schemas.microsoft.com/office/drawing/2014/main" id="{6B0E8F4D-0FF3-EAD8-1EE9-74929D60E4A7}"/>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8" name="Text Placeholder 19">
            <a:extLst>
              <a:ext uri="{FF2B5EF4-FFF2-40B4-BE49-F238E27FC236}">
                <a16:creationId xmlns:a16="http://schemas.microsoft.com/office/drawing/2014/main" id="{980ABE18-C5D9-A58B-B245-8FBB07D81E6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38820D62-F47A-A083-D71D-D99A432421DD}"/>
              </a:ext>
            </a:extLst>
          </p:cNvPr>
          <p:cNvSpPr>
            <a:spLocks noGrp="1"/>
          </p:cNvSpPr>
          <p:nvPr>
            <p:ph type="body" sz="quarter" idx="12" hasCustomPrompt="1"/>
          </p:nvPr>
        </p:nvSpPr>
        <p:spPr>
          <a:xfrm>
            <a:off x="1521734" y="6283848"/>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5" name="Text Placeholder 19">
            <a:extLst>
              <a:ext uri="{FF2B5EF4-FFF2-40B4-BE49-F238E27FC236}">
                <a16:creationId xmlns:a16="http://schemas.microsoft.com/office/drawing/2014/main" id="{6FD903A6-2D49-58E2-5118-71FC9FACA927}"/>
              </a:ext>
            </a:extLst>
          </p:cNvPr>
          <p:cNvSpPr>
            <a:spLocks noGrp="1"/>
          </p:cNvSpPr>
          <p:nvPr>
            <p:ph type="body" sz="quarter" idx="13" hasCustomPrompt="1"/>
          </p:nvPr>
        </p:nvSpPr>
        <p:spPr>
          <a:xfrm>
            <a:off x="1521734"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0" name="Text Placeholder 19">
            <a:extLst>
              <a:ext uri="{FF2B5EF4-FFF2-40B4-BE49-F238E27FC236}">
                <a16:creationId xmlns:a16="http://schemas.microsoft.com/office/drawing/2014/main" id="{FD7EC7B8-F94E-EEB7-0148-5B7E7D9D988B}"/>
              </a:ext>
            </a:extLst>
          </p:cNvPr>
          <p:cNvSpPr>
            <a:spLocks noGrp="1"/>
          </p:cNvSpPr>
          <p:nvPr>
            <p:ph type="body" sz="quarter" idx="14" hasCustomPrompt="1"/>
          </p:nvPr>
        </p:nvSpPr>
        <p:spPr>
          <a:xfrm>
            <a:off x="12695501" y="6283848"/>
            <a:ext cx="7863426"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1" name="Text Placeholder 19">
            <a:extLst>
              <a:ext uri="{FF2B5EF4-FFF2-40B4-BE49-F238E27FC236}">
                <a16:creationId xmlns:a16="http://schemas.microsoft.com/office/drawing/2014/main" id="{62D4D0B6-D9C9-30E8-6C9B-7B73DEE96063}"/>
              </a:ext>
            </a:extLst>
          </p:cNvPr>
          <p:cNvSpPr>
            <a:spLocks noGrp="1"/>
          </p:cNvSpPr>
          <p:nvPr>
            <p:ph type="body" sz="quarter" idx="15" hasCustomPrompt="1"/>
          </p:nvPr>
        </p:nvSpPr>
        <p:spPr>
          <a:xfrm>
            <a:off x="12695501" y="7147448"/>
            <a:ext cx="7010400" cy="939800"/>
          </a:xfrm>
          <a:prstGeom prst="rect">
            <a:avLst/>
          </a:prstGeom>
        </p:spPr>
        <p:txBody>
          <a:bodyPr/>
          <a:lstStyle>
            <a:lvl1pPr marL="0" marR="0" indent="0" algn="l" defTabSz="914400" rtl="0" eaLnBrk="1" fontAlgn="auto" latinLnBrk="0" hangingPunct="1">
              <a:lnSpc>
                <a:spcPts val="56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5" name="Text Placeholder 24">
            <a:extLst>
              <a:ext uri="{FF2B5EF4-FFF2-40B4-BE49-F238E27FC236}">
                <a16:creationId xmlns:a16="http://schemas.microsoft.com/office/drawing/2014/main" id="{A9647C27-E69D-913D-98CB-477785E72BC2}"/>
              </a:ext>
            </a:extLst>
          </p:cNvPr>
          <p:cNvSpPr>
            <a:spLocks noGrp="1"/>
          </p:cNvSpPr>
          <p:nvPr>
            <p:ph type="body" sz="quarter" idx="16" hasCustomPrompt="1"/>
          </p:nvPr>
        </p:nvSpPr>
        <p:spPr>
          <a:xfrm>
            <a:off x="151168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6" name="Text Placeholder 24">
            <a:extLst>
              <a:ext uri="{FF2B5EF4-FFF2-40B4-BE49-F238E27FC236}">
                <a16:creationId xmlns:a16="http://schemas.microsoft.com/office/drawing/2014/main" id="{3CF8C0E6-A6AB-F33D-A8B6-8C48277D29C1}"/>
              </a:ext>
            </a:extLst>
          </p:cNvPr>
          <p:cNvSpPr>
            <a:spLocks noGrp="1"/>
          </p:cNvSpPr>
          <p:nvPr>
            <p:ph type="body" sz="quarter" idx="17" hasCustomPrompt="1"/>
          </p:nvPr>
        </p:nvSpPr>
        <p:spPr>
          <a:xfrm>
            <a:off x="12685453"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5353564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blocks text">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B189BF-1CC6-7389-95BF-5F38F0F0828B}"/>
              </a:ext>
            </a:extLst>
          </p:cNvPr>
          <p:cNvSpPr/>
          <p:nvPr userDrawn="1"/>
        </p:nvSpPr>
        <p:spPr>
          <a:xfrm>
            <a:off x="114056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247DDB54-DB54-E3D1-6112-A27B01550823}"/>
              </a:ext>
            </a:extLst>
          </p:cNvPr>
          <p:cNvSpPr/>
          <p:nvPr userDrawn="1"/>
        </p:nvSpPr>
        <p:spPr>
          <a:xfrm>
            <a:off x="8598641"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6C5E7C83-8106-E9C1-0192-732198046405}"/>
              </a:ext>
            </a:extLst>
          </p:cNvPr>
          <p:cNvSpPr/>
          <p:nvPr userDrawn="1"/>
        </p:nvSpPr>
        <p:spPr>
          <a:xfrm>
            <a:off x="1605671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Shape 2">
            <a:extLst>
              <a:ext uri="{FF2B5EF4-FFF2-40B4-BE49-F238E27FC236}">
                <a16:creationId xmlns:a16="http://schemas.microsoft.com/office/drawing/2014/main" id="{12C595F4-B3F7-5E06-51AC-548372D7CFAF}"/>
              </a:ext>
            </a:extLst>
          </p:cNvPr>
          <p:cNvSpPr/>
          <p:nvPr userDrawn="1"/>
        </p:nvSpPr>
        <p:spPr>
          <a:xfrm>
            <a:off x="1600400" y="6350000"/>
            <a:ext cx="6287286" cy="1574800"/>
          </a:xfrm>
          <a:prstGeom prst="rect">
            <a:avLst/>
          </a:prstGeom>
          <a:noFill/>
          <a:ln/>
        </p:spPr>
        <p:txBody>
          <a:bodyPr/>
          <a:lstStyle/>
          <a:p>
            <a:endParaRPr lang="en-US" b="0" i="0">
              <a:latin typeface="Poppins" pitchFamily="2" charset="77"/>
              <a:cs typeface="Poppins" pitchFamily="2" charset="77"/>
            </a:endParaRPr>
          </a:p>
        </p:txBody>
      </p:sp>
      <p:sp>
        <p:nvSpPr>
          <p:cNvPr id="17" name="Shape 12">
            <a:extLst>
              <a:ext uri="{FF2B5EF4-FFF2-40B4-BE49-F238E27FC236}">
                <a16:creationId xmlns:a16="http://schemas.microsoft.com/office/drawing/2014/main" id="{F38E5D1D-B87D-B835-D533-FC7CB7F5B336}"/>
              </a:ext>
            </a:extLst>
          </p:cNvPr>
          <p:cNvSpPr/>
          <p:nvPr userDrawn="1"/>
        </p:nvSpPr>
        <p:spPr>
          <a:xfrm>
            <a:off x="16512064" y="6350000"/>
            <a:ext cx="6287286" cy="2438400"/>
          </a:xfrm>
          <a:prstGeom prst="rect">
            <a:avLst/>
          </a:prstGeom>
          <a:noFill/>
          <a:ln/>
        </p:spPr>
        <p:txBody>
          <a:bodyPr/>
          <a:lstStyle/>
          <a:p>
            <a:endParaRPr lang="en-US" b="0" i="0">
              <a:latin typeface="Poppins" pitchFamily="2" charset="77"/>
              <a:cs typeface="Poppins" pitchFamily="2" charset="77"/>
            </a:endParaRPr>
          </a:p>
        </p:txBody>
      </p:sp>
      <p:sp>
        <p:nvSpPr>
          <p:cNvPr id="22" name="Text Placeholder 19">
            <a:extLst>
              <a:ext uri="{FF2B5EF4-FFF2-40B4-BE49-F238E27FC236}">
                <a16:creationId xmlns:a16="http://schemas.microsoft.com/office/drawing/2014/main" id="{B55218D8-9438-05C0-B609-5BF7A9AEA1E4}"/>
              </a:ext>
            </a:extLst>
          </p:cNvPr>
          <p:cNvSpPr>
            <a:spLocks noGrp="1"/>
          </p:cNvSpPr>
          <p:nvPr>
            <p:ph type="body" sz="quarter" idx="12" hasCustomPrompt="1"/>
          </p:nvPr>
        </p:nvSpPr>
        <p:spPr>
          <a:xfrm>
            <a:off x="8962126"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3" name="Text Placeholder 19">
            <a:extLst>
              <a:ext uri="{FF2B5EF4-FFF2-40B4-BE49-F238E27FC236}">
                <a16:creationId xmlns:a16="http://schemas.microsoft.com/office/drawing/2014/main" id="{83B7E634-3F0C-B54C-EFCF-0FED89ACDB3D}"/>
              </a:ext>
            </a:extLst>
          </p:cNvPr>
          <p:cNvSpPr>
            <a:spLocks noGrp="1"/>
          </p:cNvSpPr>
          <p:nvPr>
            <p:ph type="body" sz="quarter" idx="13" hasCustomPrompt="1"/>
          </p:nvPr>
        </p:nvSpPr>
        <p:spPr>
          <a:xfrm>
            <a:off x="8962126"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4" name="Text Placeholder 24">
            <a:extLst>
              <a:ext uri="{FF2B5EF4-FFF2-40B4-BE49-F238E27FC236}">
                <a16:creationId xmlns:a16="http://schemas.microsoft.com/office/drawing/2014/main" id="{67B74BF8-911F-42EF-3387-B7A181E443FA}"/>
              </a:ext>
            </a:extLst>
          </p:cNvPr>
          <p:cNvSpPr>
            <a:spLocks noGrp="1"/>
          </p:cNvSpPr>
          <p:nvPr>
            <p:ph type="body" sz="quarter" idx="16" hasCustomPrompt="1"/>
          </p:nvPr>
        </p:nvSpPr>
        <p:spPr>
          <a:xfrm>
            <a:off x="896212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7" name="Text Placeholder 19">
            <a:extLst>
              <a:ext uri="{FF2B5EF4-FFF2-40B4-BE49-F238E27FC236}">
                <a16:creationId xmlns:a16="http://schemas.microsoft.com/office/drawing/2014/main" id="{BAFDBD80-4720-E864-12C6-202C934DAFBE}"/>
              </a:ext>
            </a:extLst>
          </p:cNvPr>
          <p:cNvSpPr>
            <a:spLocks noGrp="1"/>
          </p:cNvSpPr>
          <p:nvPr>
            <p:ph type="body" sz="quarter" idx="17" hasCustomPrompt="1"/>
          </p:nvPr>
        </p:nvSpPr>
        <p:spPr>
          <a:xfrm>
            <a:off x="16425607"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ED897787-FF0B-A2A3-0F90-C7E052BCCA51}"/>
              </a:ext>
            </a:extLst>
          </p:cNvPr>
          <p:cNvSpPr>
            <a:spLocks noGrp="1"/>
          </p:cNvSpPr>
          <p:nvPr>
            <p:ph type="body" sz="quarter" idx="18" hasCustomPrompt="1"/>
          </p:nvPr>
        </p:nvSpPr>
        <p:spPr>
          <a:xfrm>
            <a:off x="16425607"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9" name="Text Placeholder 24">
            <a:extLst>
              <a:ext uri="{FF2B5EF4-FFF2-40B4-BE49-F238E27FC236}">
                <a16:creationId xmlns:a16="http://schemas.microsoft.com/office/drawing/2014/main" id="{BA6A41FE-C805-D075-4FCE-AF62CA5F8ADE}"/>
              </a:ext>
            </a:extLst>
          </p:cNvPr>
          <p:cNvSpPr>
            <a:spLocks noGrp="1"/>
          </p:cNvSpPr>
          <p:nvPr>
            <p:ph type="body" sz="quarter" idx="19" hasCustomPrompt="1"/>
          </p:nvPr>
        </p:nvSpPr>
        <p:spPr>
          <a:xfrm>
            <a:off x="16425607"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AB60DAB6-79DF-2E12-7FD5-0CCA0778BA03}"/>
              </a:ext>
            </a:extLst>
          </p:cNvPr>
          <p:cNvSpPr>
            <a:spLocks noGrp="1"/>
          </p:cNvSpPr>
          <p:nvPr>
            <p:ph type="body" sz="quarter" idx="21" hasCustomPrompt="1"/>
          </p:nvPr>
        </p:nvSpPr>
        <p:spPr>
          <a:xfrm>
            <a:off x="1498645"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Tx/>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32" name="Text Placeholder 19">
            <a:extLst>
              <a:ext uri="{FF2B5EF4-FFF2-40B4-BE49-F238E27FC236}">
                <a16:creationId xmlns:a16="http://schemas.microsoft.com/office/drawing/2014/main" id="{FFAC78C2-3501-B585-EC26-AB4C513FC0CB}"/>
              </a:ext>
            </a:extLst>
          </p:cNvPr>
          <p:cNvSpPr>
            <a:spLocks noGrp="1"/>
          </p:cNvSpPr>
          <p:nvPr>
            <p:ph type="body" sz="quarter" idx="10" hasCustomPrompt="1"/>
          </p:nvPr>
        </p:nvSpPr>
        <p:spPr>
          <a:xfrm>
            <a:off x="1140565" y="1500658"/>
            <a:ext cx="7010400" cy="939800"/>
          </a:xfrm>
          <a:prstGeom prst="rect">
            <a:avLst/>
          </a:prstGeom>
        </p:spPr>
        <p:txBody>
          <a:bodyPr/>
          <a:lstStyle>
            <a:lvl1pPr marL="0" indent="0" algn="l" defTabSz="914400" rtl="0" eaLnBrk="1" latinLnBrk="0" hangingPunct="1">
              <a:lnSpc>
                <a:spcPts val="6800"/>
              </a:lnSpc>
              <a:buNone/>
              <a:defRPr lang="en-US" sz="10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33" name="Text Placeholder 19">
            <a:extLst>
              <a:ext uri="{FF2B5EF4-FFF2-40B4-BE49-F238E27FC236}">
                <a16:creationId xmlns:a16="http://schemas.microsoft.com/office/drawing/2014/main" id="{E7D0E3CC-8E1E-6D3F-FD71-363594381F25}"/>
              </a:ext>
            </a:extLst>
          </p:cNvPr>
          <p:cNvSpPr>
            <a:spLocks noGrp="1"/>
          </p:cNvSpPr>
          <p:nvPr>
            <p:ph type="body" sz="quarter" idx="11" hasCustomPrompt="1"/>
          </p:nvPr>
        </p:nvSpPr>
        <p:spPr>
          <a:xfrm>
            <a:off x="1140565" y="2858532"/>
            <a:ext cx="7010400" cy="939800"/>
          </a:xfrm>
          <a:prstGeom prst="rect">
            <a:avLst/>
          </a:prstGeom>
        </p:spPr>
        <p:txBody>
          <a:bodyPr/>
          <a:lstStyle>
            <a:lvl1pPr marL="0" indent="0" algn="l" defTabSz="914400" rtl="0" eaLnBrk="1" latinLnBrk="0" hangingPunct="1">
              <a:lnSpc>
                <a:spcPts val="6800"/>
              </a:lnSpc>
              <a:buNone/>
              <a:defRPr lang="en-US" sz="10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5" name="Text Placeholder 19">
            <a:extLst>
              <a:ext uri="{FF2B5EF4-FFF2-40B4-BE49-F238E27FC236}">
                <a16:creationId xmlns:a16="http://schemas.microsoft.com/office/drawing/2014/main" id="{0FF2144F-2DE7-9301-5221-382FC7FCDB06}"/>
              </a:ext>
            </a:extLst>
          </p:cNvPr>
          <p:cNvSpPr>
            <a:spLocks noGrp="1"/>
          </p:cNvSpPr>
          <p:nvPr>
            <p:ph type="body" sz="quarter" idx="22" hasCustomPrompt="1"/>
          </p:nvPr>
        </p:nvSpPr>
        <p:spPr>
          <a:xfrm>
            <a:off x="1490809"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6" name="Text Placeholder 24">
            <a:extLst>
              <a:ext uri="{FF2B5EF4-FFF2-40B4-BE49-F238E27FC236}">
                <a16:creationId xmlns:a16="http://schemas.microsoft.com/office/drawing/2014/main" id="{B491D105-7489-F35F-A411-9DCCB714EDE0}"/>
              </a:ext>
            </a:extLst>
          </p:cNvPr>
          <p:cNvSpPr>
            <a:spLocks noGrp="1"/>
          </p:cNvSpPr>
          <p:nvPr>
            <p:ph type="body" sz="quarter" idx="23" hasCustomPrompt="1"/>
          </p:nvPr>
        </p:nvSpPr>
        <p:spPr>
          <a:xfrm>
            <a:off x="1498070"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2265169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 points">
    <p:bg>
      <p:bgPr>
        <a:solidFill>
          <a:schemeClr val="tx2"/>
        </a:solidFill>
        <a:effectLst/>
      </p:bgPr>
    </p:bg>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AF7809FD-FD9E-C675-04BF-7AE0F6D7A7E9}"/>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24" name="Text Placeholder 19">
            <a:extLst>
              <a:ext uri="{FF2B5EF4-FFF2-40B4-BE49-F238E27FC236}">
                <a16:creationId xmlns:a16="http://schemas.microsoft.com/office/drawing/2014/main" id="{D5392B90-4FCE-AF58-C25E-52C385458824}"/>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14C52D32-F83E-D81C-B202-C9AD725363B3}"/>
              </a:ext>
            </a:extLst>
          </p:cNvPr>
          <p:cNvSpPr>
            <a:spLocks noGrp="1"/>
          </p:cNvSpPr>
          <p:nvPr>
            <p:ph type="body" sz="quarter" idx="16" hasCustomPrompt="1"/>
          </p:nvPr>
        </p:nvSpPr>
        <p:spPr>
          <a:xfrm>
            <a:off x="103991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1CE68035-5C66-16BC-0189-93A367333B7B}"/>
              </a:ext>
            </a:extLst>
          </p:cNvPr>
          <p:cNvSpPr>
            <a:spLocks noGrp="1"/>
          </p:cNvSpPr>
          <p:nvPr>
            <p:ph type="body" sz="quarter" idx="19" hasCustomPrompt="1"/>
          </p:nvPr>
        </p:nvSpPr>
        <p:spPr>
          <a:xfrm>
            <a:off x="104996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4" name="Text Placeholder 19">
            <a:extLst>
              <a:ext uri="{FF2B5EF4-FFF2-40B4-BE49-F238E27FC236}">
                <a16:creationId xmlns:a16="http://schemas.microsoft.com/office/drawing/2014/main" id="{6B31C36C-6914-30C5-3F1B-D1E583AB8061}"/>
              </a:ext>
            </a:extLst>
          </p:cNvPr>
          <p:cNvSpPr>
            <a:spLocks noGrp="1"/>
          </p:cNvSpPr>
          <p:nvPr>
            <p:ph type="body" sz="quarter" idx="22" hasCustomPrompt="1"/>
          </p:nvPr>
        </p:nvSpPr>
        <p:spPr>
          <a:xfrm>
            <a:off x="103991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5" name="Text Placeholder 19">
            <a:extLst>
              <a:ext uri="{FF2B5EF4-FFF2-40B4-BE49-F238E27FC236}">
                <a16:creationId xmlns:a16="http://schemas.microsoft.com/office/drawing/2014/main" id="{04909924-8374-3E54-558E-59C018D0DF29}"/>
              </a:ext>
            </a:extLst>
          </p:cNvPr>
          <p:cNvSpPr>
            <a:spLocks noGrp="1"/>
          </p:cNvSpPr>
          <p:nvPr>
            <p:ph type="body" sz="quarter" idx="23" hasCustomPrompt="1"/>
          </p:nvPr>
        </p:nvSpPr>
        <p:spPr>
          <a:xfrm>
            <a:off x="475780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1A458391-216E-C845-856C-2A4E798510CD}"/>
              </a:ext>
            </a:extLst>
          </p:cNvPr>
          <p:cNvSpPr>
            <a:spLocks noGrp="1"/>
          </p:cNvSpPr>
          <p:nvPr>
            <p:ph type="body" sz="quarter" idx="24" hasCustomPrompt="1"/>
          </p:nvPr>
        </p:nvSpPr>
        <p:spPr>
          <a:xfrm>
            <a:off x="476785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7" name="Text Placeholder 19">
            <a:extLst>
              <a:ext uri="{FF2B5EF4-FFF2-40B4-BE49-F238E27FC236}">
                <a16:creationId xmlns:a16="http://schemas.microsoft.com/office/drawing/2014/main" id="{6FD2C17F-78EB-C99E-7B83-9664DD5F4AFA}"/>
              </a:ext>
            </a:extLst>
          </p:cNvPr>
          <p:cNvSpPr>
            <a:spLocks noGrp="1"/>
          </p:cNvSpPr>
          <p:nvPr>
            <p:ph type="body" sz="quarter" idx="25" hasCustomPrompt="1"/>
          </p:nvPr>
        </p:nvSpPr>
        <p:spPr>
          <a:xfrm>
            <a:off x="475780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8" name="Text Placeholder 19">
            <a:extLst>
              <a:ext uri="{FF2B5EF4-FFF2-40B4-BE49-F238E27FC236}">
                <a16:creationId xmlns:a16="http://schemas.microsoft.com/office/drawing/2014/main" id="{87204D81-F012-9492-CE1C-A2971FEDDADE}"/>
              </a:ext>
            </a:extLst>
          </p:cNvPr>
          <p:cNvSpPr>
            <a:spLocks noGrp="1"/>
          </p:cNvSpPr>
          <p:nvPr>
            <p:ph type="body" sz="quarter" idx="26" hasCustomPrompt="1"/>
          </p:nvPr>
        </p:nvSpPr>
        <p:spPr>
          <a:xfrm>
            <a:off x="848574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6CCC77AF-444A-D86E-7572-EFF8B6390E08}"/>
              </a:ext>
            </a:extLst>
          </p:cNvPr>
          <p:cNvSpPr>
            <a:spLocks noGrp="1"/>
          </p:cNvSpPr>
          <p:nvPr>
            <p:ph type="body" sz="quarter" idx="27" hasCustomPrompt="1"/>
          </p:nvPr>
        </p:nvSpPr>
        <p:spPr>
          <a:xfrm>
            <a:off x="849579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E46FA6F-2160-24B7-021B-9A07991B9E2D}"/>
              </a:ext>
            </a:extLst>
          </p:cNvPr>
          <p:cNvSpPr>
            <a:spLocks noGrp="1"/>
          </p:cNvSpPr>
          <p:nvPr>
            <p:ph type="body" sz="quarter" idx="28" hasCustomPrompt="1"/>
          </p:nvPr>
        </p:nvSpPr>
        <p:spPr>
          <a:xfrm>
            <a:off x="848574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1" name="Text Placeholder 19">
            <a:extLst>
              <a:ext uri="{FF2B5EF4-FFF2-40B4-BE49-F238E27FC236}">
                <a16:creationId xmlns:a16="http://schemas.microsoft.com/office/drawing/2014/main" id="{71B7133A-23A4-0AD6-CE2B-4A52C054F60C}"/>
              </a:ext>
            </a:extLst>
          </p:cNvPr>
          <p:cNvSpPr>
            <a:spLocks noGrp="1"/>
          </p:cNvSpPr>
          <p:nvPr>
            <p:ph type="body" sz="quarter" idx="29" hasCustomPrompt="1"/>
          </p:nvPr>
        </p:nvSpPr>
        <p:spPr>
          <a:xfrm>
            <a:off x="1220363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2" name="Text Placeholder 19">
            <a:extLst>
              <a:ext uri="{FF2B5EF4-FFF2-40B4-BE49-F238E27FC236}">
                <a16:creationId xmlns:a16="http://schemas.microsoft.com/office/drawing/2014/main" id="{E4C9B303-6F54-1ECD-0DEF-CC04F2DF72EF}"/>
              </a:ext>
            </a:extLst>
          </p:cNvPr>
          <p:cNvSpPr>
            <a:spLocks noGrp="1"/>
          </p:cNvSpPr>
          <p:nvPr>
            <p:ph type="body" sz="quarter" idx="30" hasCustomPrompt="1"/>
          </p:nvPr>
        </p:nvSpPr>
        <p:spPr>
          <a:xfrm>
            <a:off x="1221368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3" name="Text Placeholder 19">
            <a:extLst>
              <a:ext uri="{FF2B5EF4-FFF2-40B4-BE49-F238E27FC236}">
                <a16:creationId xmlns:a16="http://schemas.microsoft.com/office/drawing/2014/main" id="{F9445E2C-3BBA-6FAA-783F-BBE16C2D29DA}"/>
              </a:ext>
            </a:extLst>
          </p:cNvPr>
          <p:cNvSpPr>
            <a:spLocks noGrp="1"/>
          </p:cNvSpPr>
          <p:nvPr>
            <p:ph type="body" sz="quarter" idx="31" hasCustomPrompt="1"/>
          </p:nvPr>
        </p:nvSpPr>
        <p:spPr>
          <a:xfrm>
            <a:off x="1220363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4" name="Text Placeholder 19">
            <a:extLst>
              <a:ext uri="{FF2B5EF4-FFF2-40B4-BE49-F238E27FC236}">
                <a16:creationId xmlns:a16="http://schemas.microsoft.com/office/drawing/2014/main" id="{40487BBE-BE72-087D-7BAD-52C6794CBAB4}"/>
              </a:ext>
            </a:extLst>
          </p:cNvPr>
          <p:cNvSpPr>
            <a:spLocks noGrp="1"/>
          </p:cNvSpPr>
          <p:nvPr>
            <p:ph type="body" sz="quarter" idx="32" hasCustomPrompt="1"/>
          </p:nvPr>
        </p:nvSpPr>
        <p:spPr>
          <a:xfrm>
            <a:off x="15931570"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F82DE218-3924-5725-018E-C4DC95C3A0D7}"/>
              </a:ext>
            </a:extLst>
          </p:cNvPr>
          <p:cNvSpPr>
            <a:spLocks noGrp="1"/>
          </p:cNvSpPr>
          <p:nvPr>
            <p:ph type="body" sz="quarter" idx="33" hasCustomPrompt="1"/>
          </p:nvPr>
        </p:nvSpPr>
        <p:spPr>
          <a:xfrm>
            <a:off x="15941623"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6" name="Text Placeholder 19">
            <a:extLst>
              <a:ext uri="{FF2B5EF4-FFF2-40B4-BE49-F238E27FC236}">
                <a16:creationId xmlns:a16="http://schemas.microsoft.com/office/drawing/2014/main" id="{3D249E77-8DB6-AE0D-ED70-3F3A2EF4E245}"/>
              </a:ext>
            </a:extLst>
          </p:cNvPr>
          <p:cNvSpPr>
            <a:spLocks noGrp="1"/>
          </p:cNvSpPr>
          <p:nvPr>
            <p:ph type="body" sz="quarter" idx="34" hasCustomPrompt="1"/>
          </p:nvPr>
        </p:nvSpPr>
        <p:spPr>
          <a:xfrm>
            <a:off x="15931571"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7" name="Text Placeholder 19">
            <a:extLst>
              <a:ext uri="{FF2B5EF4-FFF2-40B4-BE49-F238E27FC236}">
                <a16:creationId xmlns:a16="http://schemas.microsoft.com/office/drawing/2014/main" id="{5E5A031A-E60C-495B-DAA2-327FA9B6D525}"/>
              </a:ext>
            </a:extLst>
          </p:cNvPr>
          <p:cNvSpPr>
            <a:spLocks noGrp="1"/>
          </p:cNvSpPr>
          <p:nvPr>
            <p:ph type="body" sz="quarter" idx="35" hasCustomPrompt="1"/>
          </p:nvPr>
        </p:nvSpPr>
        <p:spPr>
          <a:xfrm>
            <a:off x="19659508"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8" name="Text Placeholder 19">
            <a:extLst>
              <a:ext uri="{FF2B5EF4-FFF2-40B4-BE49-F238E27FC236}">
                <a16:creationId xmlns:a16="http://schemas.microsoft.com/office/drawing/2014/main" id="{E2FA7884-3D92-14BF-D759-0C98BDFE7DCB}"/>
              </a:ext>
            </a:extLst>
          </p:cNvPr>
          <p:cNvSpPr>
            <a:spLocks noGrp="1"/>
          </p:cNvSpPr>
          <p:nvPr>
            <p:ph type="body" sz="quarter" idx="36" hasCustomPrompt="1"/>
          </p:nvPr>
        </p:nvSpPr>
        <p:spPr>
          <a:xfrm>
            <a:off x="19669561"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39" name="Text Placeholder 19">
            <a:extLst>
              <a:ext uri="{FF2B5EF4-FFF2-40B4-BE49-F238E27FC236}">
                <a16:creationId xmlns:a16="http://schemas.microsoft.com/office/drawing/2014/main" id="{3D6EAA8B-2A11-3BCC-1EEE-C55751C4D2FD}"/>
              </a:ext>
            </a:extLst>
          </p:cNvPr>
          <p:cNvSpPr>
            <a:spLocks noGrp="1"/>
          </p:cNvSpPr>
          <p:nvPr>
            <p:ph type="body" sz="quarter" idx="37" hasCustomPrompt="1"/>
          </p:nvPr>
        </p:nvSpPr>
        <p:spPr>
          <a:xfrm>
            <a:off x="19659509"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Tree>
    <p:extLst>
      <p:ext uri="{BB962C8B-B14F-4D97-AF65-F5344CB8AC3E}">
        <p14:creationId xmlns:p14="http://schemas.microsoft.com/office/powerpoint/2010/main" val="174414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chemeClr val="accent4"/>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9" name="Text Placeholder 8">
            <a:extLst>
              <a:ext uri="{FF2B5EF4-FFF2-40B4-BE49-F238E27FC236}">
                <a16:creationId xmlns:a16="http://schemas.microsoft.com/office/drawing/2014/main" id="{166E0BB8-22F5-6289-86C1-E929C60F3A87}"/>
              </a:ext>
            </a:extLst>
          </p:cNvPr>
          <p:cNvSpPr>
            <a:spLocks noGrp="1"/>
          </p:cNvSpPr>
          <p:nvPr>
            <p:ph type="body" sz="quarter" idx="20" hasCustomPrompt="1"/>
          </p:nvPr>
        </p:nvSpPr>
        <p:spPr>
          <a:xfrm>
            <a:off x="1542075" y="5801251"/>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2" name="Text Placeholder 8">
            <a:extLst>
              <a:ext uri="{FF2B5EF4-FFF2-40B4-BE49-F238E27FC236}">
                <a16:creationId xmlns:a16="http://schemas.microsoft.com/office/drawing/2014/main" id="{00C22135-2533-7ABF-F6AB-357B7DF7F208}"/>
              </a:ext>
            </a:extLst>
          </p:cNvPr>
          <p:cNvSpPr>
            <a:spLocks noGrp="1"/>
          </p:cNvSpPr>
          <p:nvPr>
            <p:ph type="body" sz="quarter" idx="22" hasCustomPrompt="1"/>
          </p:nvPr>
        </p:nvSpPr>
        <p:spPr>
          <a:xfrm>
            <a:off x="1542075" y="752156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3" name="Text Placeholder 8">
            <a:extLst>
              <a:ext uri="{FF2B5EF4-FFF2-40B4-BE49-F238E27FC236}">
                <a16:creationId xmlns:a16="http://schemas.microsoft.com/office/drawing/2014/main" id="{31F06BD1-1213-36A3-AAAF-D170FD7CC002}"/>
              </a:ext>
            </a:extLst>
          </p:cNvPr>
          <p:cNvSpPr>
            <a:spLocks noGrp="1"/>
          </p:cNvSpPr>
          <p:nvPr>
            <p:ph type="body" sz="quarter" idx="23" hasCustomPrompt="1"/>
          </p:nvPr>
        </p:nvSpPr>
        <p:spPr>
          <a:xfrm>
            <a:off x="1542075" y="925737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4" name="Text Placeholder 8">
            <a:extLst>
              <a:ext uri="{FF2B5EF4-FFF2-40B4-BE49-F238E27FC236}">
                <a16:creationId xmlns:a16="http://schemas.microsoft.com/office/drawing/2014/main" id="{A6B7160B-D15F-D172-B25C-0E9EE63BBCEA}"/>
              </a:ext>
            </a:extLst>
          </p:cNvPr>
          <p:cNvSpPr>
            <a:spLocks noGrp="1"/>
          </p:cNvSpPr>
          <p:nvPr>
            <p:ph type="body" sz="quarter" idx="24" hasCustomPrompt="1"/>
          </p:nvPr>
        </p:nvSpPr>
        <p:spPr>
          <a:xfrm>
            <a:off x="12948828" y="5816749"/>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5" name="Text Placeholder 8">
            <a:extLst>
              <a:ext uri="{FF2B5EF4-FFF2-40B4-BE49-F238E27FC236}">
                <a16:creationId xmlns:a16="http://schemas.microsoft.com/office/drawing/2014/main" id="{634F3F99-C798-FAD5-78E1-99DA5F2A388E}"/>
              </a:ext>
            </a:extLst>
          </p:cNvPr>
          <p:cNvSpPr>
            <a:spLocks noGrp="1"/>
          </p:cNvSpPr>
          <p:nvPr>
            <p:ph type="body" sz="quarter" idx="25" hasCustomPrompt="1"/>
          </p:nvPr>
        </p:nvSpPr>
        <p:spPr>
          <a:xfrm>
            <a:off x="12948828" y="752156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6" name="Text Placeholder 8">
            <a:extLst>
              <a:ext uri="{FF2B5EF4-FFF2-40B4-BE49-F238E27FC236}">
                <a16:creationId xmlns:a16="http://schemas.microsoft.com/office/drawing/2014/main" id="{251E807B-C260-B492-A3DC-AE0C3E62951D}"/>
              </a:ext>
            </a:extLst>
          </p:cNvPr>
          <p:cNvSpPr>
            <a:spLocks noGrp="1"/>
          </p:cNvSpPr>
          <p:nvPr>
            <p:ph type="body" sz="quarter" idx="26" hasCustomPrompt="1"/>
          </p:nvPr>
        </p:nvSpPr>
        <p:spPr>
          <a:xfrm>
            <a:off x="12948828" y="925737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Tree>
    <p:extLst>
      <p:ext uri="{BB962C8B-B14F-4D97-AF65-F5344CB8AC3E}">
        <p14:creationId xmlns:p14="http://schemas.microsoft.com/office/powerpoint/2010/main" val="38953065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itle only">
    <p:bg>
      <p:bgPr>
        <a:solidFill>
          <a:schemeClr val="tx2"/>
        </a:solidFill>
        <a:effectLst/>
      </p:bgPr>
    </p:bg>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DC24AF06-9E24-29B8-6CAD-503F1F6D1B7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6" name="Text Placeholder 19">
            <a:extLst>
              <a:ext uri="{FF2B5EF4-FFF2-40B4-BE49-F238E27FC236}">
                <a16:creationId xmlns:a16="http://schemas.microsoft.com/office/drawing/2014/main" id="{CC4C3579-39BD-FD7E-6A30-B13AA438333B}"/>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37FAA54B-2E67-1405-41E1-8BC64A2278D6}"/>
              </a:ext>
            </a:extLst>
          </p:cNvPr>
          <p:cNvSpPr>
            <a:spLocks noGrp="1"/>
          </p:cNvSpPr>
          <p:nvPr>
            <p:ph type="chart" sz="quarter" idx="12"/>
          </p:nvPr>
        </p:nvSpPr>
        <p:spPr>
          <a:xfrm>
            <a:off x="9359160" y="1104900"/>
            <a:ext cx="13887450" cy="11506200"/>
          </a:xfrm>
          <a:prstGeom prst="roundRect">
            <a:avLst>
              <a:gd name="adj" fmla="val 3505"/>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3850974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eview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8CCBE980-1166-D64C-2757-75952975A306}"/>
              </a:ext>
            </a:extLst>
          </p:cNvPr>
          <p:cNvSpPr/>
          <p:nvPr userDrawn="1"/>
        </p:nvSpPr>
        <p:spPr>
          <a:xfrm>
            <a:off x="1143143" y="1143000"/>
            <a:ext cx="5334667" cy="11176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4E009DD-D72C-4B45-F63A-1FE205A080EB}"/>
              </a:ext>
            </a:extLst>
          </p:cNvPr>
          <p:cNvSpPr>
            <a:spLocks noGrp="1"/>
          </p:cNvSpPr>
          <p:nvPr>
            <p:ph type="body" sz="quarter" idx="10" hasCustomPrompt="1"/>
          </p:nvPr>
        </p:nvSpPr>
        <p:spPr>
          <a:xfrm>
            <a:off x="1113658" y="5018767"/>
            <a:ext cx="7010400" cy="1890091"/>
          </a:xfrm>
          <a:prstGeom prst="rect">
            <a:avLst/>
          </a:prstGeom>
        </p:spPr>
        <p:txBody>
          <a:bodyPr/>
          <a:lstStyle>
            <a:lvl1pPr marL="0" indent="0" algn="l" defTabSz="914400" rtl="0" eaLnBrk="1" latinLnBrk="0" hangingPunct="1">
              <a:lnSpc>
                <a:spcPts val="6800"/>
              </a:lnSpc>
              <a:buNone/>
              <a:defRPr lang="en-US" sz="6000" b="0" i="0" kern="0" spc="-120" dirty="0">
                <a:solidFill>
                  <a:schemeClr val="bg1"/>
                </a:solidFill>
                <a:latin typeface="Poppins" pitchFamily="2" charset="77"/>
                <a:ea typeface="Segoe UI Variable Display Bold" pitchFamily="34" charset="-122"/>
                <a:cs typeface="Poppins" pitchFamily="2" charset="77"/>
              </a:defRPr>
            </a:lvl1pPr>
          </a:lstStyle>
          <a:p>
            <a:pPr rtl="0"/>
            <a:r>
              <a:rPr lang="en-US" sz="6000" b="1" i="0" u="none" strike="noStrike" kern="1200" baseline="0">
                <a:solidFill>
                  <a:srgbClr val="FEFFFE"/>
                </a:solidFill>
                <a:latin typeface="Segoe UI Variable Display" pitchFamily="2" charset="0"/>
              </a:rPr>
              <a:t>Demo title with just two or three lines</a:t>
            </a:r>
          </a:p>
        </p:txBody>
      </p:sp>
      <p:sp>
        <p:nvSpPr>
          <p:cNvPr id="4" name="Text Placeholder 19">
            <a:extLst>
              <a:ext uri="{FF2B5EF4-FFF2-40B4-BE49-F238E27FC236}">
                <a16:creationId xmlns:a16="http://schemas.microsoft.com/office/drawing/2014/main" id="{9AC83446-32E5-DE05-6E80-6BA7D80EE26E}"/>
              </a:ext>
            </a:extLst>
          </p:cNvPr>
          <p:cNvSpPr>
            <a:spLocks noGrp="1"/>
          </p:cNvSpPr>
          <p:nvPr>
            <p:ph type="body" sz="quarter" idx="11" hasCustomPrompt="1"/>
          </p:nvPr>
        </p:nvSpPr>
        <p:spPr>
          <a:xfrm>
            <a:off x="1113658" y="6968729"/>
            <a:ext cx="7010400" cy="9398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Short list or description</a:t>
            </a:r>
          </a:p>
        </p:txBody>
      </p:sp>
      <p:sp>
        <p:nvSpPr>
          <p:cNvPr id="16" name="Text Placeholder 19">
            <a:extLst>
              <a:ext uri="{FF2B5EF4-FFF2-40B4-BE49-F238E27FC236}">
                <a16:creationId xmlns:a16="http://schemas.microsoft.com/office/drawing/2014/main" id="{AB42CAD9-06F1-08CF-1BDC-B4B1C7C1A92C}"/>
              </a:ext>
            </a:extLst>
          </p:cNvPr>
          <p:cNvSpPr>
            <a:spLocks noGrp="1"/>
          </p:cNvSpPr>
          <p:nvPr>
            <p:ph type="body" sz="quarter" idx="27" hasCustomPrompt="1"/>
          </p:nvPr>
        </p:nvSpPr>
        <p:spPr>
          <a:xfrm>
            <a:off x="1113658" y="3274791"/>
            <a:ext cx="7010400" cy="39550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0" i="0" u="none" strike="noStrike" kern="1200" baseline="0">
                <a:solidFill>
                  <a:srgbClr val="969696"/>
                </a:solidFill>
                <a:latin typeface="Segoe UI Variable Text Semibold" pitchFamily="2" charset="0"/>
              </a:rPr>
              <a:t>Public Preview / Q2 2025</a:t>
            </a:r>
            <a:endParaRPr lang="en-US" sz="2000" b="0" i="0" u="none" strike="noStrike" kern="1200" baseline="0">
              <a:solidFill>
                <a:srgbClr val="969696"/>
              </a:solidFill>
              <a:latin typeface="Calibri" panose="020F0502020204030204" pitchFamily="34" charset="0"/>
            </a:endParaRPr>
          </a:p>
        </p:txBody>
      </p:sp>
      <p:sp>
        <p:nvSpPr>
          <p:cNvPr id="6" name="Picture Placeholder 5">
            <a:extLst>
              <a:ext uri="{FF2B5EF4-FFF2-40B4-BE49-F238E27FC236}">
                <a16:creationId xmlns:a16="http://schemas.microsoft.com/office/drawing/2014/main" id="{2A044043-3763-4FD2-DBC5-3CE97B6763F0}"/>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21494200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chemeClr val="tx2"/>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chemeClr val="bg1"/>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bg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Single entry point for code assessments, dependency updates, and remediation</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Generates and executes update plans automatically</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Gives you full visibility, control and clear summary of change</a:t>
            </a:r>
          </a:p>
          <a:p>
            <a:pPr rtl="0"/>
            <a:endParaRPr lang="en-US" sz="2800" b="0" i="0" u="none" strike="noStrike" kern="1200" baseline="0">
              <a:solidFill>
                <a:srgbClr val="969696"/>
              </a:solidFill>
              <a:latin typeface="Segoe UI Variable Display Semib" pitchFamily="2" charset="0"/>
            </a:endParaRPr>
          </a:p>
          <a:p>
            <a:pPr rtl="0"/>
            <a:endParaRPr lang="en-US" sz="2800" b="0" i="0" u="none" strike="noStrike" kern="1200" baseline="0">
              <a:solidFill>
                <a:srgbClr val="969696"/>
              </a:solidFill>
              <a:latin typeface="Segoe UI Variable Display Semib" pitchFamily="2" charset="0"/>
            </a:endParaRPr>
          </a:p>
        </p:txBody>
      </p:sp>
      <p:sp>
        <p:nvSpPr>
          <p:cNvPr id="3" name="Picture Placeholder 5">
            <a:extLst>
              <a:ext uri="{FF2B5EF4-FFF2-40B4-BE49-F238E27FC236}">
                <a16:creationId xmlns:a16="http://schemas.microsoft.com/office/drawing/2014/main" id="{D7D85207-8BBB-CCE1-CB12-F932B4FFD4BB}"/>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4047256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ta viz ">
    <p:bg>
      <p:bgPr>
        <a:solidFill>
          <a:schemeClr val="tx2"/>
        </a:solidFill>
        <a:effectLst/>
      </p:bgPr>
    </p:bg>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3C71A080-C5F7-3D7A-CE3C-8281DA88A21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0" name="Text Placeholder 19">
            <a:extLst>
              <a:ext uri="{FF2B5EF4-FFF2-40B4-BE49-F238E27FC236}">
                <a16:creationId xmlns:a16="http://schemas.microsoft.com/office/drawing/2014/main" id="{43F615C3-0D3D-64FB-B1F4-704B554DD17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p:txBody>
      </p:sp>
      <p:sp>
        <p:nvSpPr>
          <p:cNvPr id="2" name="Text Placeholder 19">
            <a:extLst>
              <a:ext uri="{FF2B5EF4-FFF2-40B4-BE49-F238E27FC236}">
                <a16:creationId xmlns:a16="http://schemas.microsoft.com/office/drawing/2014/main" id="{97AA0460-DB38-3D50-3176-C8BB61D7DF58}"/>
              </a:ext>
            </a:extLst>
          </p:cNvPr>
          <p:cNvSpPr>
            <a:spLocks noGrp="1"/>
          </p:cNvSpPr>
          <p:nvPr>
            <p:ph type="body" sz="quarter" idx="27" hasCustomPrompt="1"/>
          </p:nvPr>
        </p:nvSpPr>
        <p:spPr>
          <a:xfrm>
            <a:off x="1113657" y="5515934"/>
            <a:ext cx="7037307" cy="15681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Ask questions to deepen your knowledge, synthesize the information you gather, and tell compelling stories. Your contributions will be informed, impactful, and valuable.</a:t>
            </a:r>
            <a:endParaRPr lang="en-US" sz="2000">
              <a:solidFill>
                <a:schemeClr val="bg1"/>
              </a:solidFill>
            </a:endParaRPr>
          </a:p>
        </p:txBody>
      </p:sp>
      <p:sp>
        <p:nvSpPr>
          <p:cNvPr id="12" name="Text Placeholder 19">
            <a:extLst>
              <a:ext uri="{FF2B5EF4-FFF2-40B4-BE49-F238E27FC236}">
                <a16:creationId xmlns:a16="http://schemas.microsoft.com/office/drawing/2014/main" id="{1F1761AC-6860-62E8-20FB-998D7529F2E8}"/>
              </a:ext>
            </a:extLst>
          </p:cNvPr>
          <p:cNvSpPr>
            <a:spLocks noGrp="1"/>
          </p:cNvSpPr>
          <p:nvPr>
            <p:ph type="body" sz="quarter" idx="15" hasCustomPrompt="1"/>
          </p:nvPr>
        </p:nvSpPr>
        <p:spPr>
          <a:xfrm>
            <a:off x="1103610" y="475142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 name="Chart Placeholder 3">
            <a:extLst>
              <a:ext uri="{FF2B5EF4-FFF2-40B4-BE49-F238E27FC236}">
                <a16:creationId xmlns:a16="http://schemas.microsoft.com/office/drawing/2014/main" id="{D59D7466-0AEC-D4BB-517D-FD4ECFC287CE}"/>
              </a:ext>
            </a:extLst>
          </p:cNvPr>
          <p:cNvSpPr>
            <a:spLocks noGrp="1"/>
          </p:cNvSpPr>
          <p:nvPr>
            <p:ph type="chart" sz="quarter" idx="28"/>
          </p:nvPr>
        </p:nvSpPr>
        <p:spPr>
          <a:xfrm>
            <a:off x="1158081" y="7734300"/>
            <a:ext cx="22071012" cy="4914900"/>
          </a:xfrm>
          <a:prstGeom prst="roundRect">
            <a:avLst>
              <a:gd name="adj" fmla="val 6783"/>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700955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tx2"/>
        </a:solidFill>
        <a:effectLst/>
      </p:bgPr>
    </p:bg>
    <p:spTree>
      <p:nvGrpSpPr>
        <p:cNvPr id="1" name=""/>
        <p:cNvGrpSpPr/>
        <p:nvPr/>
      </p:nvGrpSpPr>
      <p:grpSpPr>
        <a:xfrm>
          <a:off x="0" y="0"/>
          <a:ext cx="0" cy="0"/>
          <a:chOff x="0" y="0"/>
          <a:chExt cx="0" cy="0"/>
        </a:xfrm>
      </p:grpSpPr>
      <p:sp>
        <p:nvSpPr>
          <p:cNvPr id="7" name="Text Placeholder 19">
            <a:extLst>
              <a:ext uri="{FF2B5EF4-FFF2-40B4-BE49-F238E27FC236}">
                <a16:creationId xmlns:a16="http://schemas.microsoft.com/office/drawing/2014/main" id="{1461B076-F1DB-DF34-533D-41856753CE9B}"/>
              </a:ext>
            </a:extLst>
          </p:cNvPr>
          <p:cNvSpPr>
            <a:spLocks noGrp="1"/>
          </p:cNvSpPr>
          <p:nvPr>
            <p:ph type="body" sz="quarter" idx="16" hasCustomPrompt="1"/>
          </p:nvPr>
        </p:nvSpPr>
        <p:spPr>
          <a:xfrm>
            <a:off x="10447640" y="7986983"/>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Speaker name</a:t>
            </a:r>
            <a:endParaRPr lang="en-US" sz="3600">
              <a:solidFill>
                <a:schemeClr val="bg1"/>
              </a:solidFill>
            </a:endParaRPr>
          </a:p>
        </p:txBody>
      </p:sp>
      <p:sp>
        <p:nvSpPr>
          <p:cNvPr id="10" name="Text Placeholder 19">
            <a:extLst>
              <a:ext uri="{FF2B5EF4-FFF2-40B4-BE49-F238E27FC236}">
                <a16:creationId xmlns:a16="http://schemas.microsoft.com/office/drawing/2014/main" id="{2CB1C28C-300D-5125-D7BA-B821E0A0C1D0}"/>
              </a:ext>
            </a:extLst>
          </p:cNvPr>
          <p:cNvSpPr>
            <a:spLocks noGrp="1"/>
          </p:cNvSpPr>
          <p:nvPr>
            <p:ph type="body" sz="quarter" idx="23" hasCustomPrompt="1"/>
          </p:nvPr>
        </p:nvSpPr>
        <p:spPr>
          <a:xfrm>
            <a:off x="10447640" y="8529594"/>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Title</a:t>
            </a:r>
            <a:endParaRPr lang="en-US" sz="3600"/>
          </a:p>
        </p:txBody>
      </p:sp>
      <p:sp>
        <p:nvSpPr>
          <p:cNvPr id="2" name="Picture Placeholder 2">
            <a:extLst>
              <a:ext uri="{FF2B5EF4-FFF2-40B4-BE49-F238E27FC236}">
                <a16:creationId xmlns:a16="http://schemas.microsoft.com/office/drawing/2014/main" id="{2D8E83FC-57E6-CD17-53A7-855EBA7C0C72}"/>
              </a:ext>
            </a:extLst>
          </p:cNvPr>
          <p:cNvSpPr>
            <a:spLocks noGrp="1"/>
          </p:cNvSpPr>
          <p:nvPr>
            <p:ph type="pic" sz="quarter" idx="24"/>
          </p:nvPr>
        </p:nvSpPr>
        <p:spPr>
          <a:xfrm>
            <a:off x="10499722" y="4335461"/>
            <a:ext cx="3387728" cy="3387728"/>
          </a:xfrm>
          <a:prstGeom prst="ellipse">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33892463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6D34A49-E8B2-6533-BACD-DDD9E5B86722}"/>
              </a:ext>
            </a:extLst>
          </p:cNvPr>
          <p:cNvCxnSpPr>
            <a:cxnSpLocks/>
          </p:cNvCxnSpPr>
          <p:nvPr userDrawn="1"/>
        </p:nvCxnSpPr>
        <p:spPr>
          <a:xfrm>
            <a:off x="1136790" y="6232357"/>
            <a:ext cx="213513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B5F278-8B80-F414-CEAD-B40CBB54EF63}"/>
              </a:ext>
            </a:extLst>
          </p:cNvPr>
          <p:cNvSpPr/>
          <p:nvPr userDrawn="1"/>
        </p:nvSpPr>
        <p:spPr>
          <a:xfrm>
            <a:off x="1136790"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5" name="Oval 24">
            <a:extLst>
              <a:ext uri="{FF2B5EF4-FFF2-40B4-BE49-F238E27FC236}">
                <a16:creationId xmlns:a16="http://schemas.microsoft.com/office/drawing/2014/main" id="{EF0DBECD-5629-6082-6EBB-F5B15437DC5F}"/>
              </a:ext>
            </a:extLst>
          </p:cNvPr>
          <p:cNvSpPr/>
          <p:nvPr userDrawn="1"/>
        </p:nvSpPr>
        <p:spPr>
          <a:xfrm>
            <a:off x="4722983"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6" name="Oval 25">
            <a:extLst>
              <a:ext uri="{FF2B5EF4-FFF2-40B4-BE49-F238E27FC236}">
                <a16:creationId xmlns:a16="http://schemas.microsoft.com/office/drawing/2014/main" id="{7236D392-42AF-BDF4-01D5-A1F418C7BBA6}"/>
              </a:ext>
            </a:extLst>
          </p:cNvPr>
          <p:cNvSpPr/>
          <p:nvPr userDrawn="1"/>
        </p:nvSpPr>
        <p:spPr>
          <a:xfrm>
            <a:off x="830917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7" name="Oval 26">
            <a:extLst>
              <a:ext uri="{FF2B5EF4-FFF2-40B4-BE49-F238E27FC236}">
                <a16:creationId xmlns:a16="http://schemas.microsoft.com/office/drawing/2014/main" id="{9BC77707-EF41-7588-5F2B-F8D966D2B090}"/>
              </a:ext>
            </a:extLst>
          </p:cNvPr>
          <p:cNvSpPr/>
          <p:nvPr userDrawn="1"/>
        </p:nvSpPr>
        <p:spPr>
          <a:xfrm>
            <a:off x="11895369"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Oval 27">
            <a:extLst>
              <a:ext uri="{FF2B5EF4-FFF2-40B4-BE49-F238E27FC236}">
                <a16:creationId xmlns:a16="http://schemas.microsoft.com/office/drawing/2014/main" id="{34935974-7A27-0EAF-F65E-9CD1EF64F995}"/>
              </a:ext>
            </a:extLst>
          </p:cNvPr>
          <p:cNvSpPr/>
          <p:nvPr userDrawn="1"/>
        </p:nvSpPr>
        <p:spPr>
          <a:xfrm>
            <a:off x="15481562"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9" name="Oval 28">
            <a:extLst>
              <a:ext uri="{FF2B5EF4-FFF2-40B4-BE49-F238E27FC236}">
                <a16:creationId xmlns:a16="http://schemas.microsoft.com/office/drawing/2014/main" id="{A5ACF488-2BD4-FACB-396D-4D3924CEAC4B}"/>
              </a:ext>
            </a:extLst>
          </p:cNvPr>
          <p:cNvSpPr/>
          <p:nvPr userDrawn="1"/>
        </p:nvSpPr>
        <p:spPr>
          <a:xfrm>
            <a:off x="1906775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2" name="Text Placeholder 19">
            <a:extLst>
              <a:ext uri="{FF2B5EF4-FFF2-40B4-BE49-F238E27FC236}">
                <a16:creationId xmlns:a16="http://schemas.microsoft.com/office/drawing/2014/main" id="{1D5F0C3D-DBD0-7AD6-5CEA-147A6FFEC49A}"/>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Project title</a:t>
            </a:r>
          </a:p>
          <a:p>
            <a:pPr lvl="0"/>
            <a:endParaRPr lang="en-US"/>
          </a:p>
        </p:txBody>
      </p:sp>
      <p:sp>
        <p:nvSpPr>
          <p:cNvPr id="33" name="Text Placeholder 19">
            <a:extLst>
              <a:ext uri="{FF2B5EF4-FFF2-40B4-BE49-F238E27FC236}">
                <a16:creationId xmlns:a16="http://schemas.microsoft.com/office/drawing/2014/main" id="{068E72C3-BCA1-0293-4B72-E3392DFFDE6E}"/>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Roadmap</a:t>
            </a:r>
            <a:endParaRPr lang="en-US" sz="6000">
              <a:solidFill>
                <a:schemeClr val="bg2"/>
              </a:solidFill>
            </a:endParaRPr>
          </a:p>
          <a:p>
            <a:pPr lvl="0"/>
            <a:endParaRPr lang="en-US"/>
          </a:p>
        </p:txBody>
      </p:sp>
      <p:sp>
        <p:nvSpPr>
          <p:cNvPr id="36" name="Text Placeholder 19">
            <a:extLst>
              <a:ext uri="{FF2B5EF4-FFF2-40B4-BE49-F238E27FC236}">
                <a16:creationId xmlns:a16="http://schemas.microsoft.com/office/drawing/2014/main" id="{7EE96189-8D1F-E245-1F6B-0BAB4B610A74}"/>
              </a:ext>
            </a:extLst>
          </p:cNvPr>
          <p:cNvSpPr>
            <a:spLocks noGrp="1"/>
          </p:cNvSpPr>
          <p:nvPr>
            <p:ph type="body" sz="quarter" idx="16"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3" name="Text Placeholder 2">
            <a:extLst>
              <a:ext uri="{FF2B5EF4-FFF2-40B4-BE49-F238E27FC236}">
                <a16:creationId xmlns:a16="http://schemas.microsoft.com/office/drawing/2014/main" id="{6050E778-2646-7DE1-F70C-32E5060E4F65}"/>
              </a:ext>
            </a:extLst>
          </p:cNvPr>
          <p:cNvSpPr>
            <a:spLocks noGrp="1"/>
          </p:cNvSpPr>
          <p:nvPr>
            <p:ph type="body" sz="quarter" idx="17" hasCustomPrompt="1"/>
          </p:nvPr>
        </p:nvSpPr>
        <p:spPr>
          <a:xfrm>
            <a:off x="1028213"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38" name="Text Placeholder 37">
            <a:extLst>
              <a:ext uri="{FF2B5EF4-FFF2-40B4-BE49-F238E27FC236}">
                <a16:creationId xmlns:a16="http://schemas.microsoft.com/office/drawing/2014/main" id="{378F2FC8-6C39-E2F6-5B4A-08B50CFA3707}"/>
              </a:ext>
            </a:extLst>
          </p:cNvPr>
          <p:cNvSpPr>
            <a:spLocks noGrp="1"/>
          </p:cNvSpPr>
          <p:nvPr>
            <p:ph type="body" sz="quarter" idx="19" hasCustomPrompt="1"/>
          </p:nvPr>
        </p:nvSpPr>
        <p:spPr>
          <a:xfrm>
            <a:off x="1028215"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39" name="Text Placeholder 2">
            <a:extLst>
              <a:ext uri="{FF2B5EF4-FFF2-40B4-BE49-F238E27FC236}">
                <a16:creationId xmlns:a16="http://schemas.microsoft.com/office/drawing/2014/main" id="{39F066E0-91B7-2498-04ED-A26B3EE7835B}"/>
              </a:ext>
            </a:extLst>
          </p:cNvPr>
          <p:cNvSpPr>
            <a:spLocks noGrp="1"/>
          </p:cNvSpPr>
          <p:nvPr>
            <p:ph type="body" sz="quarter" idx="20" hasCustomPrompt="1"/>
          </p:nvPr>
        </p:nvSpPr>
        <p:spPr>
          <a:xfrm>
            <a:off x="4615474"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0" name="Text Placeholder 37">
            <a:extLst>
              <a:ext uri="{FF2B5EF4-FFF2-40B4-BE49-F238E27FC236}">
                <a16:creationId xmlns:a16="http://schemas.microsoft.com/office/drawing/2014/main" id="{04F12F72-B4AC-01C9-E59E-A334BE5B53AA}"/>
              </a:ext>
            </a:extLst>
          </p:cNvPr>
          <p:cNvSpPr>
            <a:spLocks noGrp="1"/>
          </p:cNvSpPr>
          <p:nvPr>
            <p:ph type="body" sz="quarter" idx="21" hasCustomPrompt="1"/>
          </p:nvPr>
        </p:nvSpPr>
        <p:spPr>
          <a:xfrm>
            <a:off x="4615476"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1" name="Text Placeholder 2">
            <a:extLst>
              <a:ext uri="{FF2B5EF4-FFF2-40B4-BE49-F238E27FC236}">
                <a16:creationId xmlns:a16="http://schemas.microsoft.com/office/drawing/2014/main" id="{F4992439-7519-A93F-0602-FE954DF166ED}"/>
              </a:ext>
            </a:extLst>
          </p:cNvPr>
          <p:cNvSpPr>
            <a:spLocks noGrp="1"/>
          </p:cNvSpPr>
          <p:nvPr>
            <p:ph type="body" sz="quarter" idx="22" hasCustomPrompt="1"/>
          </p:nvPr>
        </p:nvSpPr>
        <p:spPr>
          <a:xfrm>
            <a:off x="8202736"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2" name="Text Placeholder 37">
            <a:extLst>
              <a:ext uri="{FF2B5EF4-FFF2-40B4-BE49-F238E27FC236}">
                <a16:creationId xmlns:a16="http://schemas.microsoft.com/office/drawing/2014/main" id="{0C9624DA-3D54-50F6-FBD0-315DD7D7C3E5}"/>
              </a:ext>
            </a:extLst>
          </p:cNvPr>
          <p:cNvSpPr>
            <a:spLocks noGrp="1"/>
          </p:cNvSpPr>
          <p:nvPr>
            <p:ph type="body" sz="quarter" idx="23" hasCustomPrompt="1"/>
          </p:nvPr>
        </p:nvSpPr>
        <p:spPr>
          <a:xfrm>
            <a:off x="8202738"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3" name="Text Placeholder 2">
            <a:extLst>
              <a:ext uri="{FF2B5EF4-FFF2-40B4-BE49-F238E27FC236}">
                <a16:creationId xmlns:a16="http://schemas.microsoft.com/office/drawing/2014/main" id="{C4A15BA1-6F75-5848-0BE5-9972EB528DF3}"/>
              </a:ext>
            </a:extLst>
          </p:cNvPr>
          <p:cNvSpPr>
            <a:spLocks noGrp="1"/>
          </p:cNvSpPr>
          <p:nvPr>
            <p:ph type="body" sz="quarter" idx="24" hasCustomPrompt="1"/>
          </p:nvPr>
        </p:nvSpPr>
        <p:spPr>
          <a:xfrm>
            <a:off x="11789997"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4" name="Text Placeholder 37">
            <a:extLst>
              <a:ext uri="{FF2B5EF4-FFF2-40B4-BE49-F238E27FC236}">
                <a16:creationId xmlns:a16="http://schemas.microsoft.com/office/drawing/2014/main" id="{73272E5A-2D67-2FEC-5889-9532103D2462}"/>
              </a:ext>
            </a:extLst>
          </p:cNvPr>
          <p:cNvSpPr>
            <a:spLocks noGrp="1"/>
          </p:cNvSpPr>
          <p:nvPr>
            <p:ph type="body" sz="quarter" idx="25" hasCustomPrompt="1"/>
          </p:nvPr>
        </p:nvSpPr>
        <p:spPr>
          <a:xfrm>
            <a:off x="11789999"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5" name="Text Placeholder 2">
            <a:extLst>
              <a:ext uri="{FF2B5EF4-FFF2-40B4-BE49-F238E27FC236}">
                <a16:creationId xmlns:a16="http://schemas.microsoft.com/office/drawing/2014/main" id="{38CC13D9-910F-E88A-80F3-A1CE25C93582}"/>
              </a:ext>
            </a:extLst>
          </p:cNvPr>
          <p:cNvSpPr>
            <a:spLocks noGrp="1"/>
          </p:cNvSpPr>
          <p:nvPr>
            <p:ph type="body" sz="quarter" idx="26" hasCustomPrompt="1"/>
          </p:nvPr>
        </p:nvSpPr>
        <p:spPr>
          <a:xfrm>
            <a:off x="15377259"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6" name="Text Placeholder 37">
            <a:extLst>
              <a:ext uri="{FF2B5EF4-FFF2-40B4-BE49-F238E27FC236}">
                <a16:creationId xmlns:a16="http://schemas.microsoft.com/office/drawing/2014/main" id="{66D8D300-B95C-750F-BFB5-1D2B8AAB2E41}"/>
              </a:ext>
            </a:extLst>
          </p:cNvPr>
          <p:cNvSpPr>
            <a:spLocks noGrp="1"/>
          </p:cNvSpPr>
          <p:nvPr>
            <p:ph type="body" sz="quarter" idx="27" hasCustomPrompt="1"/>
          </p:nvPr>
        </p:nvSpPr>
        <p:spPr>
          <a:xfrm>
            <a:off x="15377261"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7" name="Text Placeholder 2">
            <a:extLst>
              <a:ext uri="{FF2B5EF4-FFF2-40B4-BE49-F238E27FC236}">
                <a16:creationId xmlns:a16="http://schemas.microsoft.com/office/drawing/2014/main" id="{178A6E13-DFF2-3D21-D580-85A75DD25803}"/>
              </a:ext>
            </a:extLst>
          </p:cNvPr>
          <p:cNvSpPr>
            <a:spLocks noGrp="1"/>
          </p:cNvSpPr>
          <p:nvPr>
            <p:ph type="body" sz="quarter" idx="28" hasCustomPrompt="1"/>
          </p:nvPr>
        </p:nvSpPr>
        <p:spPr>
          <a:xfrm>
            <a:off x="18964520"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8" name="Text Placeholder 37">
            <a:extLst>
              <a:ext uri="{FF2B5EF4-FFF2-40B4-BE49-F238E27FC236}">
                <a16:creationId xmlns:a16="http://schemas.microsoft.com/office/drawing/2014/main" id="{F8E9ED62-697A-439E-557F-3829257383DB}"/>
              </a:ext>
            </a:extLst>
          </p:cNvPr>
          <p:cNvSpPr>
            <a:spLocks noGrp="1"/>
          </p:cNvSpPr>
          <p:nvPr>
            <p:ph type="body" sz="quarter" idx="29" hasCustomPrompt="1"/>
          </p:nvPr>
        </p:nvSpPr>
        <p:spPr>
          <a:xfrm>
            <a:off x="18964522"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9" name="Text Placeholder 19">
            <a:extLst>
              <a:ext uri="{FF2B5EF4-FFF2-40B4-BE49-F238E27FC236}">
                <a16:creationId xmlns:a16="http://schemas.microsoft.com/office/drawing/2014/main" id="{0111D9F3-0960-E05F-ABD5-D89EBDDDB7ED}"/>
              </a:ext>
            </a:extLst>
          </p:cNvPr>
          <p:cNvSpPr>
            <a:spLocks noGrp="1"/>
          </p:cNvSpPr>
          <p:nvPr>
            <p:ph type="body" sz="quarter" idx="30" hasCustomPrompt="1"/>
          </p:nvPr>
        </p:nvSpPr>
        <p:spPr>
          <a:xfrm>
            <a:off x="1040245"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0" name="Text Placeholder 19">
            <a:extLst>
              <a:ext uri="{FF2B5EF4-FFF2-40B4-BE49-F238E27FC236}">
                <a16:creationId xmlns:a16="http://schemas.microsoft.com/office/drawing/2014/main" id="{241F2E50-5A5E-851C-A57A-DE1062265674}"/>
              </a:ext>
            </a:extLst>
          </p:cNvPr>
          <p:cNvSpPr>
            <a:spLocks noGrp="1"/>
          </p:cNvSpPr>
          <p:nvPr>
            <p:ph type="body" sz="quarter" idx="31" hasCustomPrompt="1"/>
          </p:nvPr>
        </p:nvSpPr>
        <p:spPr>
          <a:xfrm>
            <a:off x="4587313"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1" name="Text Placeholder 19">
            <a:extLst>
              <a:ext uri="{FF2B5EF4-FFF2-40B4-BE49-F238E27FC236}">
                <a16:creationId xmlns:a16="http://schemas.microsoft.com/office/drawing/2014/main" id="{B81E9B62-337A-7D2A-401E-01F56200D939}"/>
              </a:ext>
            </a:extLst>
          </p:cNvPr>
          <p:cNvSpPr>
            <a:spLocks noGrp="1"/>
          </p:cNvSpPr>
          <p:nvPr>
            <p:ph type="body" sz="quarter" idx="32" hasCustomPrompt="1"/>
          </p:nvPr>
        </p:nvSpPr>
        <p:spPr>
          <a:xfrm>
            <a:off x="8134381"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2" name="Text Placeholder 19">
            <a:extLst>
              <a:ext uri="{FF2B5EF4-FFF2-40B4-BE49-F238E27FC236}">
                <a16:creationId xmlns:a16="http://schemas.microsoft.com/office/drawing/2014/main" id="{9C98AB01-F218-3028-A599-951ABD13A413}"/>
              </a:ext>
            </a:extLst>
          </p:cNvPr>
          <p:cNvSpPr>
            <a:spLocks noGrp="1"/>
          </p:cNvSpPr>
          <p:nvPr>
            <p:ph type="body" sz="quarter" idx="33" hasCustomPrompt="1"/>
          </p:nvPr>
        </p:nvSpPr>
        <p:spPr>
          <a:xfrm>
            <a:off x="11681449"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3" name="Text Placeholder 19">
            <a:extLst>
              <a:ext uri="{FF2B5EF4-FFF2-40B4-BE49-F238E27FC236}">
                <a16:creationId xmlns:a16="http://schemas.microsoft.com/office/drawing/2014/main" id="{EA0D7CEB-BCF8-88CA-1AEF-45FD42E81897}"/>
              </a:ext>
            </a:extLst>
          </p:cNvPr>
          <p:cNvSpPr>
            <a:spLocks noGrp="1"/>
          </p:cNvSpPr>
          <p:nvPr>
            <p:ph type="body" sz="quarter" idx="34" hasCustomPrompt="1"/>
          </p:nvPr>
        </p:nvSpPr>
        <p:spPr>
          <a:xfrm>
            <a:off x="15349098"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4" name="Text Placeholder 19">
            <a:extLst>
              <a:ext uri="{FF2B5EF4-FFF2-40B4-BE49-F238E27FC236}">
                <a16:creationId xmlns:a16="http://schemas.microsoft.com/office/drawing/2014/main" id="{4FAEA102-F667-DDD3-BA2C-B99E7C63528A}"/>
              </a:ext>
            </a:extLst>
          </p:cNvPr>
          <p:cNvSpPr>
            <a:spLocks noGrp="1"/>
          </p:cNvSpPr>
          <p:nvPr>
            <p:ph type="body" sz="quarter" idx="35" hasCustomPrompt="1"/>
          </p:nvPr>
        </p:nvSpPr>
        <p:spPr>
          <a:xfrm>
            <a:off x="18896166"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Tree>
    <p:extLst>
      <p:ext uri="{BB962C8B-B14F-4D97-AF65-F5344CB8AC3E}">
        <p14:creationId xmlns:p14="http://schemas.microsoft.com/office/powerpoint/2010/main" val="20381352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blocks">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E72801E-F3B3-76DA-DC57-0276D87F411E}"/>
              </a:ext>
            </a:extLst>
          </p:cNvPr>
          <p:cNvSpPr/>
          <p:nvPr userDrawn="1"/>
        </p:nvSpPr>
        <p:spPr>
          <a:xfrm>
            <a:off x="10105383"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ECAB2535-986A-5928-8411-E031B3B9FCD9}"/>
              </a:ext>
            </a:extLst>
          </p:cNvPr>
          <p:cNvSpPr/>
          <p:nvPr userDrawn="1"/>
        </p:nvSpPr>
        <p:spPr>
          <a:xfrm>
            <a:off x="1147121"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2C08EA4F-2695-1A87-B2B8-81F4665F4732}"/>
              </a:ext>
            </a:extLst>
          </p:cNvPr>
          <p:cNvSpPr/>
          <p:nvPr userDrawn="1"/>
        </p:nvSpPr>
        <p:spPr>
          <a:xfrm>
            <a:off x="19063646"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EA145E20-1E13-6952-0928-996DC519DB15}"/>
              </a:ext>
            </a:extLst>
          </p:cNvPr>
          <p:cNvSpPr/>
          <p:nvPr userDrawn="1"/>
        </p:nvSpPr>
        <p:spPr>
          <a:xfrm>
            <a:off x="123419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8624B87D-76EF-DD8B-D625-EF95FFBCDAD7}"/>
              </a:ext>
            </a:extLst>
          </p:cNvPr>
          <p:cNvSpPr/>
          <p:nvPr userDrawn="1"/>
        </p:nvSpPr>
        <p:spPr>
          <a:xfrm>
            <a:off x="11405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819FA051-30FB-12EF-1A3B-5420FDB3E061}"/>
              </a:ext>
            </a:extLst>
          </p:cNvPr>
          <p:cNvSpPr/>
          <p:nvPr userDrawn="1"/>
        </p:nvSpPr>
        <p:spPr>
          <a:xfrm>
            <a:off x="5633396"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C269B9BA-693D-5C29-4793-E9AD1BCB8FC6}"/>
              </a:ext>
            </a:extLst>
          </p:cNvPr>
          <p:cNvSpPr/>
          <p:nvPr userDrawn="1"/>
        </p:nvSpPr>
        <p:spPr>
          <a:xfrm>
            <a:off x="5633396"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9" name="Rounded Rectangle 8">
            <a:extLst>
              <a:ext uri="{FF2B5EF4-FFF2-40B4-BE49-F238E27FC236}">
                <a16:creationId xmlns:a16="http://schemas.microsoft.com/office/drawing/2014/main" id="{8C80E795-7FC8-D097-4D94-EA50BB0EBAD6}"/>
              </a:ext>
            </a:extLst>
          </p:cNvPr>
          <p:cNvSpPr/>
          <p:nvPr userDrawn="1"/>
        </p:nvSpPr>
        <p:spPr>
          <a:xfrm>
            <a:off x="14591658"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10" name="Rounded Rectangle 9">
            <a:extLst>
              <a:ext uri="{FF2B5EF4-FFF2-40B4-BE49-F238E27FC236}">
                <a16:creationId xmlns:a16="http://schemas.microsoft.com/office/drawing/2014/main" id="{4FBE580C-645A-54F5-6552-2C604B78D514}"/>
              </a:ext>
            </a:extLst>
          </p:cNvPr>
          <p:cNvSpPr/>
          <p:nvPr userDrawn="1"/>
        </p:nvSpPr>
        <p:spPr>
          <a:xfrm>
            <a:off x="14591658"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1" name="Text Placeholder 19">
            <a:extLst>
              <a:ext uri="{FF2B5EF4-FFF2-40B4-BE49-F238E27FC236}">
                <a16:creationId xmlns:a16="http://schemas.microsoft.com/office/drawing/2014/main" id="{A2D71D46-4A53-319E-4638-A67D5C687F73}"/>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32" name="Text Placeholder 19">
            <a:extLst>
              <a:ext uri="{FF2B5EF4-FFF2-40B4-BE49-F238E27FC236}">
                <a16:creationId xmlns:a16="http://schemas.microsoft.com/office/drawing/2014/main" id="{133FB886-FF57-19AF-0A4D-7E0F975251F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2" name="Text Placeholder 11">
            <a:extLst>
              <a:ext uri="{FF2B5EF4-FFF2-40B4-BE49-F238E27FC236}">
                <a16:creationId xmlns:a16="http://schemas.microsoft.com/office/drawing/2014/main" id="{886ABE97-4550-BB35-04CE-50B646433E29}"/>
              </a:ext>
            </a:extLst>
          </p:cNvPr>
          <p:cNvSpPr>
            <a:spLocks noGrp="1"/>
          </p:cNvSpPr>
          <p:nvPr>
            <p:ph type="body" sz="quarter" idx="16" hasCustomPrompt="1"/>
          </p:nvPr>
        </p:nvSpPr>
        <p:spPr>
          <a:xfrm>
            <a:off x="1508863" y="3423965"/>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Visual Studio</a:t>
            </a:r>
          </a:p>
        </p:txBody>
      </p:sp>
      <p:sp>
        <p:nvSpPr>
          <p:cNvPr id="36" name="Text Placeholder 11">
            <a:extLst>
              <a:ext uri="{FF2B5EF4-FFF2-40B4-BE49-F238E27FC236}">
                <a16:creationId xmlns:a16="http://schemas.microsoft.com/office/drawing/2014/main" id="{0A795EA2-9A65-1A47-5947-81E6A1749E11}"/>
              </a:ext>
            </a:extLst>
          </p:cNvPr>
          <p:cNvSpPr>
            <a:spLocks noGrp="1"/>
          </p:cNvSpPr>
          <p:nvPr>
            <p:ph type="body" sz="quarter" idx="17" hasCustomPrompt="1"/>
          </p:nvPr>
        </p:nvSpPr>
        <p:spPr>
          <a:xfrm>
            <a:off x="1508863" y="4077107"/>
            <a:ext cx="3455024"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7" name="Text Placeholder 11">
            <a:extLst>
              <a:ext uri="{FF2B5EF4-FFF2-40B4-BE49-F238E27FC236}">
                <a16:creationId xmlns:a16="http://schemas.microsoft.com/office/drawing/2014/main" id="{5B7620F3-B2C0-B194-DEA0-149CE7065433}"/>
              </a:ext>
            </a:extLst>
          </p:cNvPr>
          <p:cNvSpPr>
            <a:spLocks noGrp="1"/>
          </p:cNvSpPr>
          <p:nvPr>
            <p:ph type="body" sz="quarter" idx="18" hasCustomPrompt="1"/>
          </p:nvPr>
        </p:nvSpPr>
        <p:spPr>
          <a:xfrm>
            <a:off x="5996971"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GitHub</a:t>
            </a:r>
          </a:p>
        </p:txBody>
      </p:sp>
      <p:sp>
        <p:nvSpPr>
          <p:cNvPr id="38" name="Text Placeholder 11">
            <a:extLst>
              <a:ext uri="{FF2B5EF4-FFF2-40B4-BE49-F238E27FC236}">
                <a16:creationId xmlns:a16="http://schemas.microsoft.com/office/drawing/2014/main" id="{628C123C-C80D-CEA8-6BA1-E96802429457}"/>
              </a:ext>
            </a:extLst>
          </p:cNvPr>
          <p:cNvSpPr>
            <a:spLocks noGrp="1"/>
          </p:cNvSpPr>
          <p:nvPr>
            <p:ph type="body" sz="quarter" idx="19" hasCustomPrompt="1"/>
          </p:nvPr>
        </p:nvSpPr>
        <p:spPr>
          <a:xfrm>
            <a:off x="5996971" y="4077107"/>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9" name="Text Placeholder 11">
            <a:extLst>
              <a:ext uri="{FF2B5EF4-FFF2-40B4-BE49-F238E27FC236}">
                <a16:creationId xmlns:a16="http://schemas.microsoft.com/office/drawing/2014/main" id="{A9DA79F8-4CAE-1EC4-9373-75963FEE1E94}"/>
              </a:ext>
            </a:extLst>
          </p:cNvPr>
          <p:cNvSpPr>
            <a:spLocks noGrp="1"/>
          </p:cNvSpPr>
          <p:nvPr>
            <p:ph type="body" sz="quarter" idx="20" hasCustomPrompt="1"/>
          </p:nvPr>
        </p:nvSpPr>
        <p:spPr>
          <a:xfrm>
            <a:off x="5996971"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Azure</a:t>
            </a:r>
          </a:p>
        </p:txBody>
      </p:sp>
      <p:sp>
        <p:nvSpPr>
          <p:cNvPr id="40" name="Text Placeholder 11">
            <a:extLst>
              <a:ext uri="{FF2B5EF4-FFF2-40B4-BE49-F238E27FC236}">
                <a16:creationId xmlns:a16="http://schemas.microsoft.com/office/drawing/2014/main" id="{1EE84F26-DA6E-E86D-60BB-B8034F5592E2}"/>
              </a:ext>
            </a:extLst>
          </p:cNvPr>
          <p:cNvSpPr>
            <a:spLocks noGrp="1"/>
          </p:cNvSpPr>
          <p:nvPr>
            <p:ph type="body" sz="quarter" idx="21" hasCustomPrompt="1"/>
          </p:nvPr>
        </p:nvSpPr>
        <p:spPr>
          <a:xfrm>
            <a:off x="5996971"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1" name="Text Placeholder 11">
            <a:extLst>
              <a:ext uri="{FF2B5EF4-FFF2-40B4-BE49-F238E27FC236}">
                <a16:creationId xmlns:a16="http://schemas.microsoft.com/office/drawing/2014/main" id="{BB3A2383-F830-07D8-0764-C882357FB82A}"/>
              </a:ext>
            </a:extLst>
          </p:cNvPr>
          <p:cNvSpPr>
            <a:spLocks noGrp="1"/>
          </p:cNvSpPr>
          <p:nvPr>
            <p:ph type="body" sz="quarter" idx="22" hasCustomPrompt="1"/>
          </p:nvPr>
        </p:nvSpPr>
        <p:spPr>
          <a:xfrm>
            <a:off x="1041824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VS Code</a:t>
            </a:r>
          </a:p>
        </p:txBody>
      </p:sp>
      <p:sp>
        <p:nvSpPr>
          <p:cNvPr id="42" name="Text Placeholder 11">
            <a:extLst>
              <a:ext uri="{FF2B5EF4-FFF2-40B4-BE49-F238E27FC236}">
                <a16:creationId xmlns:a16="http://schemas.microsoft.com/office/drawing/2014/main" id="{7859223D-E906-7E6E-E267-7B1ED056B7E5}"/>
              </a:ext>
            </a:extLst>
          </p:cNvPr>
          <p:cNvSpPr>
            <a:spLocks noGrp="1"/>
          </p:cNvSpPr>
          <p:nvPr>
            <p:ph type="body" sz="quarter" idx="23" hasCustomPrompt="1"/>
          </p:nvPr>
        </p:nvSpPr>
        <p:spPr>
          <a:xfrm>
            <a:off x="1041824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3" name="Text Placeholder 11">
            <a:extLst>
              <a:ext uri="{FF2B5EF4-FFF2-40B4-BE49-F238E27FC236}">
                <a16:creationId xmlns:a16="http://schemas.microsoft.com/office/drawing/2014/main" id="{D4F8004B-C7F7-50CF-E876-8D1240248379}"/>
              </a:ext>
            </a:extLst>
          </p:cNvPr>
          <p:cNvSpPr>
            <a:spLocks noGrp="1"/>
          </p:cNvSpPr>
          <p:nvPr>
            <p:ph type="body" sz="quarter" idx="24" hasCustomPrompt="1"/>
          </p:nvPr>
        </p:nvSpPr>
        <p:spPr>
          <a:xfrm>
            <a:off x="14909859"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Power Platforms</a:t>
            </a:r>
            <a:endParaRPr lang="en-US" sz="2000">
              <a:solidFill>
                <a:schemeClr val="bg1"/>
              </a:solidFill>
            </a:endParaRPr>
          </a:p>
        </p:txBody>
      </p:sp>
      <p:sp>
        <p:nvSpPr>
          <p:cNvPr id="44" name="Text Placeholder 11">
            <a:extLst>
              <a:ext uri="{FF2B5EF4-FFF2-40B4-BE49-F238E27FC236}">
                <a16:creationId xmlns:a16="http://schemas.microsoft.com/office/drawing/2014/main" id="{0C81BE12-6DEF-E252-19D0-5AD115D0CCE8}"/>
              </a:ext>
            </a:extLst>
          </p:cNvPr>
          <p:cNvSpPr>
            <a:spLocks noGrp="1"/>
          </p:cNvSpPr>
          <p:nvPr>
            <p:ph type="body" sz="quarter" idx="25" hasCustomPrompt="1"/>
          </p:nvPr>
        </p:nvSpPr>
        <p:spPr>
          <a:xfrm>
            <a:off x="14909859" y="4077106"/>
            <a:ext cx="3518818" cy="916897"/>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5" name="Text Placeholder 11">
            <a:extLst>
              <a:ext uri="{FF2B5EF4-FFF2-40B4-BE49-F238E27FC236}">
                <a16:creationId xmlns:a16="http://schemas.microsoft.com/office/drawing/2014/main" id="{7EEE600B-D741-33A2-6D31-E2D8D958D148}"/>
              </a:ext>
            </a:extLst>
          </p:cNvPr>
          <p:cNvSpPr>
            <a:spLocks noGrp="1"/>
          </p:cNvSpPr>
          <p:nvPr>
            <p:ph type="body" sz="quarter" idx="26" hasCustomPrompt="1"/>
          </p:nvPr>
        </p:nvSpPr>
        <p:spPr>
          <a:xfrm>
            <a:off x="1938137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Customer segments</a:t>
            </a:r>
            <a:endParaRPr lang="en-US" sz="2000">
              <a:solidFill>
                <a:schemeClr val="bg1"/>
              </a:solidFill>
            </a:endParaRPr>
          </a:p>
        </p:txBody>
      </p:sp>
      <p:sp>
        <p:nvSpPr>
          <p:cNvPr id="46" name="Text Placeholder 11">
            <a:extLst>
              <a:ext uri="{FF2B5EF4-FFF2-40B4-BE49-F238E27FC236}">
                <a16:creationId xmlns:a16="http://schemas.microsoft.com/office/drawing/2014/main" id="{37CA04C9-8DEF-D303-5413-9657CE578796}"/>
              </a:ext>
            </a:extLst>
          </p:cNvPr>
          <p:cNvSpPr>
            <a:spLocks noGrp="1"/>
          </p:cNvSpPr>
          <p:nvPr>
            <p:ph type="body" sz="quarter" idx="27" hasCustomPrompt="1"/>
          </p:nvPr>
        </p:nvSpPr>
        <p:spPr>
          <a:xfrm>
            <a:off x="1938137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7" name="Text Placeholder 11">
            <a:extLst>
              <a:ext uri="{FF2B5EF4-FFF2-40B4-BE49-F238E27FC236}">
                <a16:creationId xmlns:a16="http://schemas.microsoft.com/office/drawing/2014/main" id="{58352444-9C3C-333D-00D4-136BD6518505}"/>
              </a:ext>
            </a:extLst>
          </p:cNvPr>
          <p:cNvSpPr>
            <a:spLocks noGrp="1"/>
          </p:cNvSpPr>
          <p:nvPr>
            <p:ph type="body" sz="quarter" idx="28" hasCustomPrompt="1"/>
          </p:nvPr>
        </p:nvSpPr>
        <p:spPr>
          <a:xfrm>
            <a:off x="14909859"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.NET</a:t>
            </a:r>
          </a:p>
        </p:txBody>
      </p:sp>
      <p:sp>
        <p:nvSpPr>
          <p:cNvPr id="48" name="Text Placeholder 11">
            <a:extLst>
              <a:ext uri="{FF2B5EF4-FFF2-40B4-BE49-F238E27FC236}">
                <a16:creationId xmlns:a16="http://schemas.microsoft.com/office/drawing/2014/main" id="{F1BF7260-F03F-13E9-3B69-7FD308BFAB5D}"/>
              </a:ext>
            </a:extLst>
          </p:cNvPr>
          <p:cNvSpPr>
            <a:spLocks noGrp="1"/>
          </p:cNvSpPr>
          <p:nvPr>
            <p:ph type="body" sz="quarter" idx="29" hasCustomPrompt="1"/>
          </p:nvPr>
        </p:nvSpPr>
        <p:spPr>
          <a:xfrm>
            <a:off x="14909859"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49" name="Text Placeholder 11">
            <a:extLst>
              <a:ext uri="{FF2B5EF4-FFF2-40B4-BE49-F238E27FC236}">
                <a16:creationId xmlns:a16="http://schemas.microsoft.com/office/drawing/2014/main" id="{BC3F6136-BDBF-22BD-5D85-39FF3E82F5D1}"/>
              </a:ext>
            </a:extLst>
          </p:cNvPr>
          <p:cNvSpPr>
            <a:spLocks noGrp="1"/>
          </p:cNvSpPr>
          <p:nvPr>
            <p:ph type="body" sz="quarter" idx="30" hasCustomPrompt="1"/>
          </p:nvPr>
        </p:nvSpPr>
        <p:spPr>
          <a:xfrm>
            <a:off x="1508863"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Other open source</a:t>
            </a:r>
            <a:endParaRPr lang="en-US" sz="2000">
              <a:solidFill>
                <a:schemeClr val="bg1"/>
              </a:solidFill>
            </a:endParaRPr>
          </a:p>
        </p:txBody>
      </p:sp>
      <p:sp>
        <p:nvSpPr>
          <p:cNvPr id="50" name="Text Placeholder 11">
            <a:extLst>
              <a:ext uri="{FF2B5EF4-FFF2-40B4-BE49-F238E27FC236}">
                <a16:creationId xmlns:a16="http://schemas.microsoft.com/office/drawing/2014/main" id="{5FFCC4BE-9479-50F2-8B22-BDBF731DFC93}"/>
              </a:ext>
            </a:extLst>
          </p:cNvPr>
          <p:cNvSpPr>
            <a:spLocks noGrp="1"/>
          </p:cNvSpPr>
          <p:nvPr>
            <p:ph type="body" sz="quarter" idx="31" hasCustomPrompt="1"/>
          </p:nvPr>
        </p:nvSpPr>
        <p:spPr>
          <a:xfrm>
            <a:off x="1508863"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51" name="Text Placeholder 11">
            <a:extLst>
              <a:ext uri="{FF2B5EF4-FFF2-40B4-BE49-F238E27FC236}">
                <a16:creationId xmlns:a16="http://schemas.microsoft.com/office/drawing/2014/main" id="{56C360BD-B8FC-5C93-1072-AF55C43B7650}"/>
              </a:ext>
            </a:extLst>
          </p:cNvPr>
          <p:cNvSpPr>
            <a:spLocks noGrp="1"/>
          </p:cNvSpPr>
          <p:nvPr>
            <p:ph type="body" sz="quarter" idx="32" hasCustomPrompt="1"/>
          </p:nvPr>
        </p:nvSpPr>
        <p:spPr>
          <a:xfrm>
            <a:off x="12712776"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Azure AI Foundry</a:t>
            </a:r>
            <a:endParaRPr lang="en-US" sz="2000">
              <a:solidFill>
                <a:schemeClr val="bg1"/>
              </a:solidFill>
            </a:endParaRPr>
          </a:p>
        </p:txBody>
      </p:sp>
      <p:sp>
        <p:nvSpPr>
          <p:cNvPr id="52" name="Text Placeholder 11">
            <a:extLst>
              <a:ext uri="{FF2B5EF4-FFF2-40B4-BE49-F238E27FC236}">
                <a16:creationId xmlns:a16="http://schemas.microsoft.com/office/drawing/2014/main" id="{352C7C83-7936-091F-4439-34CDB5EE110A}"/>
              </a:ext>
            </a:extLst>
          </p:cNvPr>
          <p:cNvSpPr>
            <a:spLocks noGrp="1"/>
          </p:cNvSpPr>
          <p:nvPr>
            <p:ph type="body" sz="quarter" idx="33" hasCustomPrompt="1"/>
          </p:nvPr>
        </p:nvSpPr>
        <p:spPr>
          <a:xfrm>
            <a:off x="12712776"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Tree>
    <p:extLst>
      <p:ext uri="{BB962C8B-B14F-4D97-AF65-F5344CB8AC3E}">
        <p14:creationId xmlns:p14="http://schemas.microsoft.com/office/powerpoint/2010/main" val="10924161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 points ">
    <p:bg>
      <p:bgPr>
        <a:solidFill>
          <a:schemeClr val="tx2"/>
        </a:solidFill>
        <a:effectLst/>
      </p:bgPr>
    </p:bg>
    <p:spTree>
      <p:nvGrpSpPr>
        <p:cNvPr id="1" name=""/>
        <p:cNvGrpSpPr/>
        <p:nvPr/>
      </p:nvGrpSpPr>
      <p:grpSpPr>
        <a:xfrm>
          <a:off x="0" y="0"/>
          <a:ext cx="0" cy="0"/>
          <a:chOff x="0" y="0"/>
          <a:chExt cx="0" cy="0"/>
        </a:xfrm>
      </p:grpSpPr>
      <p:sp>
        <p:nvSpPr>
          <p:cNvPr id="22" name="Text Placeholder 19">
            <a:extLst>
              <a:ext uri="{FF2B5EF4-FFF2-40B4-BE49-F238E27FC236}">
                <a16:creationId xmlns:a16="http://schemas.microsoft.com/office/drawing/2014/main" id="{812F4516-B7BA-BEFA-4780-633BDB5DE2C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23" name="Text Placeholder 19">
            <a:extLst>
              <a:ext uri="{FF2B5EF4-FFF2-40B4-BE49-F238E27FC236}">
                <a16:creationId xmlns:a16="http://schemas.microsoft.com/office/drawing/2014/main" id="{14C7B3E5-66D1-A923-2396-A692EF097A5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4" name="Text Placeholder 19">
            <a:extLst>
              <a:ext uri="{FF2B5EF4-FFF2-40B4-BE49-F238E27FC236}">
                <a16:creationId xmlns:a16="http://schemas.microsoft.com/office/drawing/2014/main" id="{C69E8F99-06B4-11A2-9E22-F55894D275F6}"/>
              </a:ext>
            </a:extLst>
          </p:cNvPr>
          <p:cNvSpPr>
            <a:spLocks noGrp="1"/>
          </p:cNvSpPr>
          <p:nvPr>
            <p:ph type="body" sz="quarter" idx="16" hasCustomPrompt="1"/>
          </p:nvPr>
        </p:nvSpPr>
        <p:spPr>
          <a:xfrm>
            <a:off x="1070062"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5" name="Text Placeholder 19">
            <a:extLst>
              <a:ext uri="{FF2B5EF4-FFF2-40B4-BE49-F238E27FC236}">
                <a16:creationId xmlns:a16="http://schemas.microsoft.com/office/drawing/2014/main" id="{EB211761-62DE-1BD0-0F13-6C9BBD151D6E}"/>
              </a:ext>
            </a:extLst>
          </p:cNvPr>
          <p:cNvSpPr>
            <a:spLocks noGrp="1"/>
          </p:cNvSpPr>
          <p:nvPr>
            <p:ph type="body" sz="quarter" idx="17" hasCustomPrompt="1"/>
          </p:nvPr>
        </p:nvSpPr>
        <p:spPr>
          <a:xfrm>
            <a:off x="8533180"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5186AC01-A512-7A5E-6CEE-9289E205EF3B}"/>
              </a:ext>
            </a:extLst>
          </p:cNvPr>
          <p:cNvSpPr>
            <a:spLocks noGrp="1"/>
          </p:cNvSpPr>
          <p:nvPr>
            <p:ph type="body" sz="quarter" idx="18" hasCustomPrompt="1"/>
          </p:nvPr>
        </p:nvSpPr>
        <p:spPr>
          <a:xfrm>
            <a:off x="15996298"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7" name="Text Placeholder 19">
            <a:extLst>
              <a:ext uri="{FF2B5EF4-FFF2-40B4-BE49-F238E27FC236}">
                <a16:creationId xmlns:a16="http://schemas.microsoft.com/office/drawing/2014/main" id="{0E46BC8D-7839-4E05-7177-5A7D07AFE83B}"/>
              </a:ext>
            </a:extLst>
          </p:cNvPr>
          <p:cNvSpPr>
            <a:spLocks noGrp="1"/>
          </p:cNvSpPr>
          <p:nvPr>
            <p:ph type="body" sz="quarter" idx="19" hasCustomPrompt="1"/>
          </p:nvPr>
        </p:nvSpPr>
        <p:spPr>
          <a:xfrm>
            <a:off x="1070062"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28" name="Text Placeholder 19">
            <a:extLst>
              <a:ext uri="{FF2B5EF4-FFF2-40B4-BE49-F238E27FC236}">
                <a16:creationId xmlns:a16="http://schemas.microsoft.com/office/drawing/2014/main" id="{1A3F1DE1-9486-94F9-F8C4-FCA6A366A812}"/>
              </a:ext>
            </a:extLst>
          </p:cNvPr>
          <p:cNvSpPr>
            <a:spLocks noGrp="1"/>
          </p:cNvSpPr>
          <p:nvPr>
            <p:ph type="body" sz="quarter" idx="20" hasCustomPrompt="1"/>
          </p:nvPr>
        </p:nvSpPr>
        <p:spPr>
          <a:xfrm>
            <a:off x="8533180"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29" name="Text Placeholder 19">
            <a:extLst>
              <a:ext uri="{FF2B5EF4-FFF2-40B4-BE49-F238E27FC236}">
                <a16:creationId xmlns:a16="http://schemas.microsoft.com/office/drawing/2014/main" id="{1809FAA8-4438-1292-185B-80CEDAE49B71}"/>
              </a:ext>
            </a:extLst>
          </p:cNvPr>
          <p:cNvSpPr>
            <a:spLocks noGrp="1"/>
          </p:cNvSpPr>
          <p:nvPr>
            <p:ph type="body" sz="quarter" idx="21" hasCustomPrompt="1"/>
          </p:nvPr>
        </p:nvSpPr>
        <p:spPr>
          <a:xfrm>
            <a:off x="15996298"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30" name="Text Placeholder 19">
            <a:extLst>
              <a:ext uri="{FF2B5EF4-FFF2-40B4-BE49-F238E27FC236}">
                <a16:creationId xmlns:a16="http://schemas.microsoft.com/office/drawing/2014/main" id="{425BD7DD-2C9A-6B18-7259-5C98CFE5D060}"/>
              </a:ext>
            </a:extLst>
          </p:cNvPr>
          <p:cNvSpPr>
            <a:spLocks noGrp="1"/>
          </p:cNvSpPr>
          <p:nvPr>
            <p:ph type="body" sz="quarter" idx="22" hasCustomPrompt="1"/>
          </p:nvPr>
        </p:nvSpPr>
        <p:spPr>
          <a:xfrm>
            <a:off x="1070062"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1" name="Text Placeholder 19">
            <a:extLst>
              <a:ext uri="{FF2B5EF4-FFF2-40B4-BE49-F238E27FC236}">
                <a16:creationId xmlns:a16="http://schemas.microsoft.com/office/drawing/2014/main" id="{CB8482BC-A013-BCE9-8E5B-C554713CC90E}"/>
              </a:ext>
            </a:extLst>
          </p:cNvPr>
          <p:cNvSpPr>
            <a:spLocks noGrp="1"/>
          </p:cNvSpPr>
          <p:nvPr>
            <p:ph type="body" sz="quarter" idx="23" hasCustomPrompt="1"/>
          </p:nvPr>
        </p:nvSpPr>
        <p:spPr>
          <a:xfrm>
            <a:off x="8533180"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2" name="Text Placeholder 19">
            <a:extLst>
              <a:ext uri="{FF2B5EF4-FFF2-40B4-BE49-F238E27FC236}">
                <a16:creationId xmlns:a16="http://schemas.microsoft.com/office/drawing/2014/main" id="{463D4968-8D49-451E-3C9D-FB11A4255B21}"/>
              </a:ext>
            </a:extLst>
          </p:cNvPr>
          <p:cNvSpPr>
            <a:spLocks noGrp="1"/>
          </p:cNvSpPr>
          <p:nvPr>
            <p:ph type="body" sz="quarter" idx="24" hasCustomPrompt="1"/>
          </p:nvPr>
        </p:nvSpPr>
        <p:spPr>
          <a:xfrm>
            <a:off x="15994733"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3" name="Text Placeholder 19">
            <a:extLst>
              <a:ext uri="{FF2B5EF4-FFF2-40B4-BE49-F238E27FC236}">
                <a16:creationId xmlns:a16="http://schemas.microsoft.com/office/drawing/2014/main" id="{B6E23FF7-BF85-13BC-B407-71A856F1186E}"/>
              </a:ext>
            </a:extLst>
          </p:cNvPr>
          <p:cNvSpPr>
            <a:spLocks noGrp="1"/>
          </p:cNvSpPr>
          <p:nvPr>
            <p:ph type="body" sz="quarter" idx="25" hasCustomPrompt="1"/>
          </p:nvPr>
        </p:nvSpPr>
        <p:spPr>
          <a:xfrm>
            <a:off x="1070062"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4" name="Text Placeholder 19">
            <a:extLst>
              <a:ext uri="{FF2B5EF4-FFF2-40B4-BE49-F238E27FC236}">
                <a16:creationId xmlns:a16="http://schemas.microsoft.com/office/drawing/2014/main" id="{6575270B-ED3A-F933-53D2-94F8F53C2C36}"/>
              </a:ext>
            </a:extLst>
          </p:cNvPr>
          <p:cNvSpPr>
            <a:spLocks noGrp="1"/>
          </p:cNvSpPr>
          <p:nvPr>
            <p:ph type="body" sz="quarter" idx="26" hasCustomPrompt="1"/>
          </p:nvPr>
        </p:nvSpPr>
        <p:spPr>
          <a:xfrm>
            <a:off x="1070062"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04</a:t>
            </a:r>
          </a:p>
        </p:txBody>
      </p:sp>
      <p:sp>
        <p:nvSpPr>
          <p:cNvPr id="35" name="Text Placeholder 19">
            <a:extLst>
              <a:ext uri="{FF2B5EF4-FFF2-40B4-BE49-F238E27FC236}">
                <a16:creationId xmlns:a16="http://schemas.microsoft.com/office/drawing/2014/main" id="{53F97303-5622-B795-499D-0B796A7BF283}"/>
              </a:ext>
            </a:extLst>
          </p:cNvPr>
          <p:cNvSpPr>
            <a:spLocks noGrp="1"/>
          </p:cNvSpPr>
          <p:nvPr>
            <p:ph type="body" sz="quarter" idx="27" hasCustomPrompt="1"/>
          </p:nvPr>
        </p:nvSpPr>
        <p:spPr>
          <a:xfrm>
            <a:off x="1070062"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6" name="Text Placeholder 19">
            <a:extLst>
              <a:ext uri="{FF2B5EF4-FFF2-40B4-BE49-F238E27FC236}">
                <a16:creationId xmlns:a16="http://schemas.microsoft.com/office/drawing/2014/main" id="{E6B6A05E-31B4-B9BA-E1A6-763C8C26F66C}"/>
              </a:ext>
            </a:extLst>
          </p:cNvPr>
          <p:cNvSpPr>
            <a:spLocks noGrp="1"/>
          </p:cNvSpPr>
          <p:nvPr>
            <p:ph type="body" sz="quarter" idx="28" hasCustomPrompt="1"/>
          </p:nvPr>
        </p:nvSpPr>
        <p:spPr>
          <a:xfrm>
            <a:off x="8533180"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ECBBC7AA-4D7B-695B-E49F-77FA353D639F}"/>
              </a:ext>
            </a:extLst>
          </p:cNvPr>
          <p:cNvSpPr>
            <a:spLocks noGrp="1"/>
          </p:cNvSpPr>
          <p:nvPr>
            <p:ph type="body" sz="quarter" idx="29" hasCustomPrompt="1"/>
          </p:nvPr>
        </p:nvSpPr>
        <p:spPr>
          <a:xfrm>
            <a:off x="8533180"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05</a:t>
            </a:r>
          </a:p>
        </p:txBody>
      </p:sp>
      <p:sp>
        <p:nvSpPr>
          <p:cNvPr id="38" name="Text Placeholder 19">
            <a:extLst>
              <a:ext uri="{FF2B5EF4-FFF2-40B4-BE49-F238E27FC236}">
                <a16:creationId xmlns:a16="http://schemas.microsoft.com/office/drawing/2014/main" id="{F95B2C93-E980-53CF-8849-C968A0522AD9}"/>
              </a:ext>
            </a:extLst>
          </p:cNvPr>
          <p:cNvSpPr>
            <a:spLocks noGrp="1"/>
          </p:cNvSpPr>
          <p:nvPr>
            <p:ph type="body" sz="quarter" idx="30" hasCustomPrompt="1"/>
          </p:nvPr>
        </p:nvSpPr>
        <p:spPr>
          <a:xfrm>
            <a:off x="8533180"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9" name="Text Placeholder 19">
            <a:extLst>
              <a:ext uri="{FF2B5EF4-FFF2-40B4-BE49-F238E27FC236}">
                <a16:creationId xmlns:a16="http://schemas.microsoft.com/office/drawing/2014/main" id="{95E56D5D-5992-337A-90C2-56F2C5B5E1DF}"/>
              </a:ext>
            </a:extLst>
          </p:cNvPr>
          <p:cNvSpPr>
            <a:spLocks noGrp="1"/>
          </p:cNvSpPr>
          <p:nvPr>
            <p:ph type="body" sz="quarter" idx="31" hasCustomPrompt="1"/>
          </p:nvPr>
        </p:nvSpPr>
        <p:spPr>
          <a:xfrm>
            <a:off x="15994733"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0" name="Text Placeholder 19">
            <a:extLst>
              <a:ext uri="{FF2B5EF4-FFF2-40B4-BE49-F238E27FC236}">
                <a16:creationId xmlns:a16="http://schemas.microsoft.com/office/drawing/2014/main" id="{37FD1B92-76A7-558B-C09E-FBA89070A89A}"/>
              </a:ext>
            </a:extLst>
          </p:cNvPr>
          <p:cNvSpPr>
            <a:spLocks noGrp="1"/>
          </p:cNvSpPr>
          <p:nvPr>
            <p:ph type="body" sz="quarter" idx="32" hasCustomPrompt="1"/>
          </p:nvPr>
        </p:nvSpPr>
        <p:spPr>
          <a:xfrm>
            <a:off x="15994733"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06</a:t>
            </a:r>
          </a:p>
        </p:txBody>
      </p:sp>
      <p:sp>
        <p:nvSpPr>
          <p:cNvPr id="41" name="Text Placeholder 19">
            <a:extLst>
              <a:ext uri="{FF2B5EF4-FFF2-40B4-BE49-F238E27FC236}">
                <a16:creationId xmlns:a16="http://schemas.microsoft.com/office/drawing/2014/main" id="{2DFB9F47-1CBA-FE2C-4366-0D621D6EC23D}"/>
              </a:ext>
            </a:extLst>
          </p:cNvPr>
          <p:cNvSpPr>
            <a:spLocks noGrp="1"/>
          </p:cNvSpPr>
          <p:nvPr>
            <p:ph type="body" sz="quarter" idx="33" hasCustomPrompt="1"/>
          </p:nvPr>
        </p:nvSpPr>
        <p:spPr>
          <a:xfrm>
            <a:off x="15994733"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Tree>
    <p:extLst>
      <p:ext uri="{BB962C8B-B14F-4D97-AF65-F5344CB8AC3E}">
        <p14:creationId xmlns:p14="http://schemas.microsoft.com/office/powerpoint/2010/main" val="3930660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2">
    <p:bg>
      <p:bgPr>
        <a:solidFill>
          <a:schemeClr val="tx2"/>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marL="0" indent="0" algn="l">
              <a:lnSpc>
                <a:spcPts val="3600"/>
              </a:lnSpc>
              <a:buNone/>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Product name</a:t>
            </a:r>
            <a:endParaRPr lang="en-US" sz="2800">
              <a:solidFill>
                <a:schemeClr val="bg2"/>
              </a:solidFill>
            </a:endParaRP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Demo title</a:t>
            </a:r>
            <a:endParaRPr lang="en-US" sz="3600">
              <a:solidFill>
                <a:schemeClr val="bg1"/>
              </a:solidFill>
            </a:endParaRPr>
          </a:p>
        </p:txBody>
      </p:sp>
      <p:sp>
        <p:nvSpPr>
          <p:cNvPr id="5" name="Media Placeholder 11">
            <a:extLst>
              <a:ext uri="{FF2B5EF4-FFF2-40B4-BE49-F238E27FC236}">
                <a16:creationId xmlns:a16="http://schemas.microsoft.com/office/drawing/2014/main" id="{8D856E73-025A-E2CE-7E57-D65BA8ABBA6E}"/>
              </a:ext>
            </a:extLst>
          </p:cNvPr>
          <p:cNvSpPr>
            <a:spLocks noGrp="1"/>
          </p:cNvSpPr>
          <p:nvPr>
            <p:ph type="media" sz="quarter" idx="40"/>
          </p:nvPr>
        </p:nvSpPr>
        <p:spPr>
          <a:xfrm>
            <a:off x="7757651" y="1100667"/>
            <a:ext cx="15438898" cy="11440883"/>
          </a:xfrm>
          <a:prstGeom prst="roundRect">
            <a:avLst>
              <a:gd name="adj" fmla="val 3473"/>
            </a:avLst>
          </a:prstGeom>
          <a:blipFill>
            <a:blip r:embed="rId2" cstate="email">
              <a:extLst>
                <a:ext uri="{28A0092B-C50C-407E-A947-70E740481C1C}">
                  <a14:useLocalDpi xmlns:a14="http://schemas.microsoft.com/office/drawing/2010/main"/>
                </a:ext>
              </a:extLst>
            </a:blip>
            <a:stretch>
              <a:fillRect/>
            </a:stretch>
          </a:blip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30697892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umber highlights">
    <p:bg>
      <p:bgPr>
        <a:solidFill>
          <a:schemeClr val="tx2"/>
        </a:solidFill>
        <a:effectLst/>
      </p:bgPr>
    </p:bg>
    <p:spTree>
      <p:nvGrpSpPr>
        <p:cNvPr id="1" name=""/>
        <p:cNvGrpSpPr/>
        <p:nvPr/>
      </p:nvGrpSpPr>
      <p:grpSpPr>
        <a:xfrm>
          <a:off x="0" y="0"/>
          <a:ext cx="0" cy="0"/>
          <a:chOff x="0" y="0"/>
          <a:chExt cx="0" cy="0"/>
        </a:xfrm>
      </p:grpSpPr>
      <p:sp>
        <p:nvSpPr>
          <p:cNvPr id="11" name="Text Placeholder 19">
            <a:extLst>
              <a:ext uri="{FF2B5EF4-FFF2-40B4-BE49-F238E27FC236}">
                <a16:creationId xmlns:a16="http://schemas.microsoft.com/office/drawing/2014/main" id="{9073EC8E-C16E-D369-C042-2F3F25A69CC5}"/>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2" name="Text Placeholder 19">
            <a:extLst>
              <a:ext uri="{FF2B5EF4-FFF2-40B4-BE49-F238E27FC236}">
                <a16:creationId xmlns:a16="http://schemas.microsoft.com/office/drawing/2014/main" id="{27F304CE-B7B7-2431-1DAA-03E066C9AA87}"/>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13" name="Text Placeholder 19">
            <a:extLst>
              <a:ext uri="{FF2B5EF4-FFF2-40B4-BE49-F238E27FC236}">
                <a16:creationId xmlns:a16="http://schemas.microsoft.com/office/drawing/2014/main" id="{F459794F-CF1D-32FA-2AD2-76F30746163B}"/>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14" name="Text Placeholder 19">
            <a:extLst>
              <a:ext uri="{FF2B5EF4-FFF2-40B4-BE49-F238E27FC236}">
                <a16:creationId xmlns:a16="http://schemas.microsoft.com/office/drawing/2014/main" id="{09EF05C4-F9A2-413D-F49D-C452C0BE0F33}"/>
              </a:ext>
            </a:extLst>
          </p:cNvPr>
          <p:cNvSpPr>
            <a:spLocks noGrp="1"/>
          </p:cNvSpPr>
          <p:nvPr>
            <p:ph type="body" sz="quarter" idx="14" hasCustomPrompt="1"/>
          </p:nvPr>
        </p:nvSpPr>
        <p:spPr>
          <a:xfrm>
            <a:off x="8693247"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4" name="Text Placeholder 3">
            <a:extLst>
              <a:ext uri="{FF2B5EF4-FFF2-40B4-BE49-F238E27FC236}">
                <a16:creationId xmlns:a16="http://schemas.microsoft.com/office/drawing/2014/main" id="{036E970A-38F0-9044-9A1F-FB9CF8012B4F}"/>
              </a:ext>
            </a:extLst>
          </p:cNvPr>
          <p:cNvSpPr>
            <a:spLocks noGrp="1"/>
          </p:cNvSpPr>
          <p:nvPr>
            <p:ph type="body" sz="quarter" idx="17" hasCustomPrompt="1"/>
          </p:nvPr>
        </p:nvSpPr>
        <p:spPr>
          <a:xfrm>
            <a:off x="8693247"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8" name="Text Placeholder 19">
            <a:extLst>
              <a:ext uri="{FF2B5EF4-FFF2-40B4-BE49-F238E27FC236}">
                <a16:creationId xmlns:a16="http://schemas.microsoft.com/office/drawing/2014/main" id="{A947F27F-37AA-5A6B-6FC1-993683EEAA08}"/>
              </a:ext>
            </a:extLst>
          </p:cNvPr>
          <p:cNvSpPr>
            <a:spLocks noGrp="1"/>
          </p:cNvSpPr>
          <p:nvPr>
            <p:ph type="body" sz="quarter" idx="18" hasCustomPrompt="1"/>
          </p:nvPr>
        </p:nvSpPr>
        <p:spPr>
          <a:xfrm>
            <a:off x="1227322"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6" name="Text Placeholder 3">
            <a:extLst>
              <a:ext uri="{FF2B5EF4-FFF2-40B4-BE49-F238E27FC236}">
                <a16:creationId xmlns:a16="http://schemas.microsoft.com/office/drawing/2014/main" id="{1FB3D27F-3AC7-6D93-0F65-54170E7AE847}"/>
              </a:ext>
            </a:extLst>
          </p:cNvPr>
          <p:cNvSpPr>
            <a:spLocks noGrp="1"/>
          </p:cNvSpPr>
          <p:nvPr>
            <p:ph type="body" sz="quarter" idx="19" hasCustomPrompt="1"/>
          </p:nvPr>
        </p:nvSpPr>
        <p:spPr>
          <a:xfrm>
            <a:off x="1227322"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17" name="Text Placeholder 19">
            <a:extLst>
              <a:ext uri="{FF2B5EF4-FFF2-40B4-BE49-F238E27FC236}">
                <a16:creationId xmlns:a16="http://schemas.microsoft.com/office/drawing/2014/main" id="{A7FB7A8B-2C5A-EA02-F0D9-15BCE17F504E}"/>
              </a:ext>
            </a:extLst>
          </p:cNvPr>
          <p:cNvSpPr>
            <a:spLocks noGrp="1"/>
          </p:cNvSpPr>
          <p:nvPr>
            <p:ph type="body" sz="quarter" idx="20" hasCustomPrompt="1"/>
          </p:nvPr>
        </p:nvSpPr>
        <p:spPr>
          <a:xfrm>
            <a:off x="16108930"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8" name="Text Placeholder 3">
            <a:extLst>
              <a:ext uri="{FF2B5EF4-FFF2-40B4-BE49-F238E27FC236}">
                <a16:creationId xmlns:a16="http://schemas.microsoft.com/office/drawing/2014/main" id="{94FC965F-C728-DFAE-51FC-465EA5E7E461}"/>
              </a:ext>
            </a:extLst>
          </p:cNvPr>
          <p:cNvSpPr>
            <a:spLocks noGrp="1"/>
          </p:cNvSpPr>
          <p:nvPr>
            <p:ph type="body" sz="quarter" idx="21" hasCustomPrompt="1"/>
          </p:nvPr>
        </p:nvSpPr>
        <p:spPr>
          <a:xfrm>
            <a:off x="16108930"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Tree>
    <p:extLst>
      <p:ext uri="{BB962C8B-B14F-4D97-AF65-F5344CB8AC3E}">
        <p14:creationId xmlns:p14="http://schemas.microsoft.com/office/powerpoint/2010/main" val="4049926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4"/>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B8A08768-A8D1-56B8-9E72-F5247632A5A0}"/>
              </a:ext>
            </a:extLst>
          </p:cNvPr>
          <p:cNvSpPr>
            <a:spLocks noGrp="1"/>
          </p:cNvSpPr>
          <p:nvPr>
            <p:ph type="body" sz="quarter" idx="10" hasCustomPrompt="1"/>
          </p:nvPr>
        </p:nvSpPr>
        <p:spPr>
          <a:xfrm>
            <a:off x="9699059" y="106293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2" name="Text Placeholder 19">
            <a:extLst>
              <a:ext uri="{FF2B5EF4-FFF2-40B4-BE49-F238E27FC236}">
                <a16:creationId xmlns:a16="http://schemas.microsoft.com/office/drawing/2014/main" id="{9D36D911-7F66-D321-2E3E-25348A43CD12}"/>
              </a:ext>
            </a:extLst>
          </p:cNvPr>
          <p:cNvSpPr>
            <a:spLocks noGrp="1"/>
          </p:cNvSpPr>
          <p:nvPr>
            <p:ph type="body" sz="quarter" idx="11" hasCustomPrompt="1"/>
          </p:nvPr>
        </p:nvSpPr>
        <p:spPr>
          <a:xfrm>
            <a:off x="8582971" y="106679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23" name="Text Placeholder 19">
            <a:extLst>
              <a:ext uri="{FF2B5EF4-FFF2-40B4-BE49-F238E27FC236}">
                <a16:creationId xmlns:a16="http://schemas.microsoft.com/office/drawing/2014/main" id="{2BB80305-533F-525A-2094-2BA8CC178E8A}"/>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5" name="Text Placeholder 19">
            <a:extLst>
              <a:ext uri="{FF2B5EF4-FFF2-40B4-BE49-F238E27FC236}">
                <a16:creationId xmlns:a16="http://schemas.microsoft.com/office/drawing/2014/main" id="{9D750292-3DAA-64F4-E346-058EF93A473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8" name="Text Placeholder 19">
            <a:extLst>
              <a:ext uri="{FF2B5EF4-FFF2-40B4-BE49-F238E27FC236}">
                <a16:creationId xmlns:a16="http://schemas.microsoft.com/office/drawing/2014/main" id="{909B5BC6-004B-406B-86ED-C0F664D767BA}"/>
              </a:ext>
            </a:extLst>
          </p:cNvPr>
          <p:cNvSpPr>
            <a:spLocks noGrp="1"/>
          </p:cNvSpPr>
          <p:nvPr>
            <p:ph type="body" sz="quarter" idx="16" hasCustomPrompt="1"/>
          </p:nvPr>
        </p:nvSpPr>
        <p:spPr>
          <a:xfrm>
            <a:off x="9699059" y="1965759"/>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22607F7F-1EAC-B2FA-AC82-78456EA42FF5}"/>
              </a:ext>
            </a:extLst>
          </p:cNvPr>
          <p:cNvSpPr>
            <a:spLocks noGrp="1"/>
          </p:cNvSpPr>
          <p:nvPr>
            <p:ph type="body" sz="quarter" idx="17" hasCustomPrompt="1"/>
          </p:nvPr>
        </p:nvSpPr>
        <p:spPr>
          <a:xfrm>
            <a:off x="8582971" y="1969624"/>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0" name="Text Placeholder 19">
            <a:extLst>
              <a:ext uri="{FF2B5EF4-FFF2-40B4-BE49-F238E27FC236}">
                <a16:creationId xmlns:a16="http://schemas.microsoft.com/office/drawing/2014/main" id="{EDFEF231-B3A4-17F4-23CF-B712A4401DBA}"/>
              </a:ext>
            </a:extLst>
          </p:cNvPr>
          <p:cNvSpPr>
            <a:spLocks noGrp="1"/>
          </p:cNvSpPr>
          <p:nvPr>
            <p:ph type="body" sz="quarter" idx="18" hasCustomPrompt="1"/>
          </p:nvPr>
        </p:nvSpPr>
        <p:spPr>
          <a:xfrm>
            <a:off x="9699059" y="2875692"/>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1" name="Text Placeholder 19">
            <a:extLst>
              <a:ext uri="{FF2B5EF4-FFF2-40B4-BE49-F238E27FC236}">
                <a16:creationId xmlns:a16="http://schemas.microsoft.com/office/drawing/2014/main" id="{3FC7885F-D58E-D154-62B9-8314D6E34C2B}"/>
              </a:ext>
            </a:extLst>
          </p:cNvPr>
          <p:cNvSpPr>
            <a:spLocks noGrp="1"/>
          </p:cNvSpPr>
          <p:nvPr>
            <p:ph type="body" sz="quarter" idx="19" hasCustomPrompt="1"/>
          </p:nvPr>
        </p:nvSpPr>
        <p:spPr>
          <a:xfrm>
            <a:off x="8582971" y="2879557"/>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2" name="Text Placeholder 19">
            <a:extLst>
              <a:ext uri="{FF2B5EF4-FFF2-40B4-BE49-F238E27FC236}">
                <a16:creationId xmlns:a16="http://schemas.microsoft.com/office/drawing/2014/main" id="{3206D664-9025-7588-3785-9B5127BB52DC}"/>
              </a:ext>
            </a:extLst>
          </p:cNvPr>
          <p:cNvSpPr>
            <a:spLocks noGrp="1"/>
          </p:cNvSpPr>
          <p:nvPr>
            <p:ph type="body" sz="quarter" idx="20" hasCustomPrompt="1"/>
          </p:nvPr>
        </p:nvSpPr>
        <p:spPr>
          <a:xfrm>
            <a:off x="9699059" y="3785625"/>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3" name="Text Placeholder 19">
            <a:extLst>
              <a:ext uri="{FF2B5EF4-FFF2-40B4-BE49-F238E27FC236}">
                <a16:creationId xmlns:a16="http://schemas.microsoft.com/office/drawing/2014/main" id="{B1D64F4E-B2B1-F66D-F67B-35D740CF5508}"/>
              </a:ext>
            </a:extLst>
          </p:cNvPr>
          <p:cNvSpPr>
            <a:spLocks noGrp="1"/>
          </p:cNvSpPr>
          <p:nvPr>
            <p:ph type="body" sz="quarter" idx="21" hasCustomPrompt="1"/>
          </p:nvPr>
        </p:nvSpPr>
        <p:spPr>
          <a:xfrm>
            <a:off x="8582971" y="3789490"/>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4" name="Text Placeholder 19">
            <a:extLst>
              <a:ext uri="{FF2B5EF4-FFF2-40B4-BE49-F238E27FC236}">
                <a16:creationId xmlns:a16="http://schemas.microsoft.com/office/drawing/2014/main" id="{DD90E18B-EA52-CF02-E309-052B97441951}"/>
              </a:ext>
            </a:extLst>
          </p:cNvPr>
          <p:cNvSpPr>
            <a:spLocks noGrp="1"/>
          </p:cNvSpPr>
          <p:nvPr>
            <p:ph type="body" sz="quarter" idx="22" hasCustomPrompt="1"/>
          </p:nvPr>
        </p:nvSpPr>
        <p:spPr>
          <a:xfrm>
            <a:off x="9699059" y="4695558"/>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35B5BBF1-8BFB-DADC-91A0-66BE29830F6B}"/>
              </a:ext>
            </a:extLst>
          </p:cNvPr>
          <p:cNvSpPr>
            <a:spLocks noGrp="1"/>
          </p:cNvSpPr>
          <p:nvPr>
            <p:ph type="body" sz="quarter" idx="23" hasCustomPrompt="1"/>
          </p:nvPr>
        </p:nvSpPr>
        <p:spPr>
          <a:xfrm>
            <a:off x="8582971" y="4699423"/>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6" name="Text Placeholder 19">
            <a:extLst>
              <a:ext uri="{FF2B5EF4-FFF2-40B4-BE49-F238E27FC236}">
                <a16:creationId xmlns:a16="http://schemas.microsoft.com/office/drawing/2014/main" id="{D45D058E-B1E6-9724-7878-C61F5E256716}"/>
              </a:ext>
            </a:extLst>
          </p:cNvPr>
          <p:cNvSpPr>
            <a:spLocks noGrp="1"/>
          </p:cNvSpPr>
          <p:nvPr>
            <p:ph type="body" sz="quarter" idx="24" hasCustomPrompt="1"/>
          </p:nvPr>
        </p:nvSpPr>
        <p:spPr>
          <a:xfrm>
            <a:off x="9699059" y="5605491"/>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6767140E-1887-CBD2-537F-0F89AA863F4A}"/>
              </a:ext>
            </a:extLst>
          </p:cNvPr>
          <p:cNvSpPr>
            <a:spLocks noGrp="1"/>
          </p:cNvSpPr>
          <p:nvPr>
            <p:ph type="body" sz="quarter" idx="25" hasCustomPrompt="1"/>
          </p:nvPr>
        </p:nvSpPr>
        <p:spPr>
          <a:xfrm>
            <a:off x="8582971" y="5609356"/>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8" name="Text Placeholder 19">
            <a:extLst>
              <a:ext uri="{FF2B5EF4-FFF2-40B4-BE49-F238E27FC236}">
                <a16:creationId xmlns:a16="http://schemas.microsoft.com/office/drawing/2014/main" id="{D2DAF6A0-18B6-8865-E352-FBD3DA7F6754}"/>
              </a:ext>
            </a:extLst>
          </p:cNvPr>
          <p:cNvSpPr>
            <a:spLocks noGrp="1"/>
          </p:cNvSpPr>
          <p:nvPr>
            <p:ph type="body" sz="quarter" idx="26" hasCustomPrompt="1"/>
          </p:nvPr>
        </p:nvSpPr>
        <p:spPr>
          <a:xfrm>
            <a:off x="9699059" y="651542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9" name="Text Placeholder 19">
            <a:extLst>
              <a:ext uri="{FF2B5EF4-FFF2-40B4-BE49-F238E27FC236}">
                <a16:creationId xmlns:a16="http://schemas.microsoft.com/office/drawing/2014/main" id="{6C68D9E7-6D29-A137-DBFE-B0921598A108}"/>
              </a:ext>
            </a:extLst>
          </p:cNvPr>
          <p:cNvSpPr>
            <a:spLocks noGrp="1"/>
          </p:cNvSpPr>
          <p:nvPr>
            <p:ph type="body" sz="quarter" idx="27" hasCustomPrompt="1"/>
          </p:nvPr>
        </p:nvSpPr>
        <p:spPr>
          <a:xfrm>
            <a:off x="8582971" y="651928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40" name="Text Placeholder 19">
            <a:extLst>
              <a:ext uri="{FF2B5EF4-FFF2-40B4-BE49-F238E27FC236}">
                <a16:creationId xmlns:a16="http://schemas.microsoft.com/office/drawing/2014/main" id="{3B00CE70-CCD3-CF1B-8E6B-B04013BD71CD}"/>
              </a:ext>
            </a:extLst>
          </p:cNvPr>
          <p:cNvSpPr>
            <a:spLocks noGrp="1"/>
          </p:cNvSpPr>
          <p:nvPr>
            <p:ph type="body" sz="quarter" idx="28" hasCustomPrompt="1"/>
          </p:nvPr>
        </p:nvSpPr>
        <p:spPr>
          <a:xfrm>
            <a:off x="9699059" y="7425357"/>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41" name="Text Placeholder 19">
            <a:extLst>
              <a:ext uri="{FF2B5EF4-FFF2-40B4-BE49-F238E27FC236}">
                <a16:creationId xmlns:a16="http://schemas.microsoft.com/office/drawing/2014/main" id="{3AFF83DD-F4F2-57F9-7604-66A5BBAB3028}"/>
              </a:ext>
            </a:extLst>
          </p:cNvPr>
          <p:cNvSpPr>
            <a:spLocks noGrp="1"/>
          </p:cNvSpPr>
          <p:nvPr>
            <p:ph type="body" sz="quarter" idx="29" hasCustomPrompt="1"/>
          </p:nvPr>
        </p:nvSpPr>
        <p:spPr>
          <a:xfrm>
            <a:off x="8582971" y="7429222"/>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Tree>
    <p:extLst>
      <p:ext uri="{BB962C8B-B14F-4D97-AF65-F5344CB8AC3E}">
        <p14:creationId xmlns:p14="http://schemas.microsoft.com/office/powerpoint/2010/main" val="19023586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tx2"/>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C6DE723B-B28B-EBC1-6E40-64BC10424C1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14" name="Text Placeholder 19">
            <a:extLst>
              <a:ext uri="{FF2B5EF4-FFF2-40B4-BE49-F238E27FC236}">
                <a16:creationId xmlns:a16="http://schemas.microsoft.com/office/drawing/2014/main" id="{7C53C2B9-339B-B9CA-D594-88D254F8055D}"/>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 name="Text Placeholder 19">
            <a:extLst>
              <a:ext uri="{FF2B5EF4-FFF2-40B4-BE49-F238E27FC236}">
                <a16:creationId xmlns:a16="http://schemas.microsoft.com/office/drawing/2014/main" id="{8043316E-25FB-DE88-AD4F-20F98B3B997A}"/>
              </a:ext>
            </a:extLst>
          </p:cNvPr>
          <p:cNvSpPr>
            <a:spLocks noGrp="1"/>
          </p:cNvSpPr>
          <p:nvPr>
            <p:ph type="body" sz="quarter" idx="16" hasCustomPrompt="1"/>
          </p:nvPr>
        </p:nvSpPr>
        <p:spPr>
          <a:xfrm>
            <a:off x="107006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D456C768-C982-33C6-7C49-D561398248C1}"/>
              </a:ext>
            </a:extLst>
          </p:cNvPr>
          <p:cNvSpPr>
            <a:spLocks noGrp="1"/>
          </p:cNvSpPr>
          <p:nvPr>
            <p:ph type="body" sz="quarter" idx="19" hasCustomPrompt="1"/>
          </p:nvPr>
        </p:nvSpPr>
        <p:spPr>
          <a:xfrm>
            <a:off x="107006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15" name="Text Placeholder 19">
            <a:extLst>
              <a:ext uri="{FF2B5EF4-FFF2-40B4-BE49-F238E27FC236}">
                <a16:creationId xmlns:a16="http://schemas.microsoft.com/office/drawing/2014/main" id="{1B974D2C-78C7-F41F-50A2-1A7B942FDBC6}"/>
              </a:ext>
            </a:extLst>
          </p:cNvPr>
          <p:cNvSpPr>
            <a:spLocks noGrp="1"/>
          </p:cNvSpPr>
          <p:nvPr>
            <p:ph type="body" sz="quarter" idx="22" hasCustomPrompt="1"/>
          </p:nvPr>
        </p:nvSpPr>
        <p:spPr>
          <a:xfrm>
            <a:off x="107006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6" name="Text Placeholder 19">
            <a:extLst>
              <a:ext uri="{FF2B5EF4-FFF2-40B4-BE49-F238E27FC236}">
                <a16:creationId xmlns:a16="http://schemas.microsoft.com/office/drawing/2014/main" id="{9883040D-98E9-F2A7-257B-F14720A80387}"/>
              </a:ext>
            </a:extLst>
          </p:cNvPr>
          <p:cNvSpPr>
            <a:spLocks noGrp="1"/>
          </p:cNvSpPr>
          <p:nvPr>
            <p:ph type="body" sz="quarter" idx="23" hasCustomPrompt="1"/>
          </p:nvPr>
        </p:nvSpPr>
        <p:spPr>
          <a:xfrm>
            <a:off x="850584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7" name="Text Placeholder 19">
            <a:extLst>
              <a:ext uri="{FF2B5EF4-FFF2-40B4-BE49-F238E27FC236}">
                <a16:creationId xmlns:a16="http://schemas.microsoft.com/office/drawing/2014/main" id="{AE7DEE54-3A47-CB75-F874-A91FD60BB0DB}"/>
              </a:ext>
            </a:extLst>
          </p:cNvPr>
          <p:cNvSpPr>
            <a:spLocks noGrp="1"/>
          </p:cNvSpPr>
          <p:nvPr>
            <p:ph type="body" sz="quarter" idx="24" hasCustomPrompt="1"/>
          </p:nvPr>
        </p:nvSpPr>
        <p:spPr>
          <a:xfrm>
            <a:off x="850584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18" name="Text Placeholder 19">
            <a:extLst>
              <a:ext uri="{FF2B5EF4-FFF2-40B4-BE49-F238E27FC236}">
                <a16:creationId xmlns:a16="http://schemas.microsoft.com/office/drawing/2014/main" id="{26F0B1DE-112E-38F1-6C3B-F0F2C61D4AAD}"/>
              </a:ext>
            </a:extLst>
          </p:cNvPr>
          <p:cNvSpPr>
            <a:spLocks noGrp="1"/>
          </p:cNvSpPr>
          <p:nvPr>
            <p:ph type="body" sz="quarter" idx="25" hasCustomPrompt="1"/>
          </p:nvPr>
        </p:nvSpPr>
        <p:spPr>
          <a:xfrm>
            <a:off x="850584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9" name="Text Placeholder 19">
            <a:extLst>
              <a:ext uri="{FF2B5EF4-FFF2-40B4-BE49-F238E27FC236}">
                <a16:creationId xmlns:a16="http://schemas.microsoft.com/office/drawing/2014/main" id="{5E392566-4156-546D-8627-009FDB5AE192}"/>
              </a:ext>
            </a:extLst>
          </p:cNvPr>
          <p:cNvSpPr>
            <a:spLocks noGrp="1"/>
          </p:cNvSpPr>
          <p:nvPr>
            <p:ph type="body" sz="quarter" idx="26" hasCustomPrompt="1"/>
          </p:nvPr>
        </p:nvSpPr>
        <p:spPr>
          <a:xfrm>
            <a:off x="15941623"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0" name="Text Placeholder 19">
            <a:extLst>
              <a:ext uri="{FF2B5EF4-FFF2-40B4-BE49-F238E27FC236}">
                <a16:creationId xmlns:a16="http://schemas.microsoft.com/office/drawing/2014/main" id="{824137E5-8D8D-F109-8E17-8ED6B89B09C7}"/>
              </a:ext>
            </a:extLst>
          </p:cNvPr>
          <p:cNvSpPr>
            <a:spLocks noGrp="1"/>
          </p:cNvSpPr>
          <p:nvPr>
            <p:ph type="body" sz="quarter" idx="27" hasCustomPrompt="1"/>
          </p:nvPr>
        </p:nvSpPr>
        <p:spPr>
          <a:xfrm>
            <a:off x="15941623"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21" name="Text Placeholder 19">
            <a:extLst>
              <a:ext uri="{FF2B5EF4-FFF2-40B4-BE49-F238E27FC236}">
                <a16:creationId xmlns:a16="http://schemas.microsoft.com/office/drawing/2014/main" id="{2918D071-5763-5909-A6AB-183AEBADCE69}"/>
              </a:ext>
            </a:extLst>
          </p:cNvPr>
          <p:cNvSpPr>
            <a:spLocks noGrp="1"/>
          </p:cNvSpPr>
          <p:nvPr>
            <p:ph type="body" sz="quarter" idx="28" hasCustomPrompt="1"/>
          </p:nvPr>
        </p:nvSpPr>
        <p:spPr>
          <a:xfrm>
            <a:off x="15941623"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Tree>
    <p:extLst>
      <p:ext uri="{BB962C8B-B14F-4D97-AF65-F5344CB8AC3E}">
        <p14:creationId xmlns:p14="http://schemas.microsoft.com/office/powerpoint/2010/main" val="17586644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623E3780-FEAF-C145-C230-9D3871E7B7F6}"/>
              </a:ext>
            </a:extLst>
          </p:cNvPr>
          <p:cNvSpPr>
            <a:spLocks noGrp="1"/>
          </p:cNvSpPr>
          <p:nvPr>
            <p:ph type="body" sz="quarter" idx="16" hasCustomPrompt="1"/>
          </p:nvPr>
        </p:nvSpPr>
        <p:spPr>
          <a:xfrm>
            <a:off x="1220787" y="2451100"/>
            <a:ext cx="10972800" cy="4017202"/>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Azure AI Foundry provides a complete infrastructure for developing AI applications and agents.</a:t>
            </a:r>
          </a:p>
          <a:p>
            <a:pPr marL="0" indent="0" algn="l">
              <a:lnSpc>
                <a:spcPts val="6800"/>
              </a:lnSpc>
              <a:buNone/>
            </a:pPr>
            <a:endPar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endParaRPr>
          </a:p>
        </p:txBody>
      </p:sp>
    </p:spTree>
    <p:extLst>
      <p:ext uri="{BB962C8B-B14F-4D97-AF65-F5344CB8AC3E}">
        <p14:creationId xmlns:p14="http://schemas.microsoft.com/office/powerpoint/2010/main" val="3477985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6" name="Text Placeholder 5">
            <a:extLst>
              <a:ext uri="{FF2B5EF4-FFF2-40B4-BE49-F238E27FC236}">
                <a16:creationId xmlns:a16="http://schemas.microsoft.com/office/drawing/2014/main" id="{21323E9C-20E1-B4DE-5B0A-AF0EE813E3D6}"/>
              </a:ext>
            </a:extLst>
          </p:cNvPr>
          <p:cNvSpPr>
            <a:spLocks noGrp="1"/>
          </p:cNvSpPr>
          <p:nvPr>
            <p:ph type="body" sz="quarter" idx="19" hasCustomPrompt="1"/>
          </p:nvPr>
        </p:nvSpPr>
        <p:spPr>
          <a:xfrm>
            <a:off x="6330883" y="4306094"/>
            <a:ext cx="11674475" cy="5103812"/>
          </a:xfrm>
          <a:prstGeom prst="rect">
            <a:avLst/>
          </a:prstGeom>
        </p:spPr>
        <p:txBody>
          <a:bodyPr anchor="ctr"/>
          <a:lstStyle>
            <a:lvl1pPr marL="0" indent="0" algn="ctr">
              <a:buNone/>
              <a:defRPr lang="en-US" sz="10000" b="0" i="0" kern="0" spc="-120" dirty="0">
                <a:solidFill>
                  <a:schemeClr val="bg1"/>
                </a:solidFill>
                <a:latin typeface="Poppins" pitchFamily="2" charset="77"/>
                <a:ea typeface="Poppins" pitchFamily="2" charset="77"/>
                <a:cs typeface="Poppins" pitchFamily="2" charset="77"/>
              </a:defRPr>
            </a:lvl1pPr>
          </a:lstStyle>
          <a:p>
            <a:pPr lvl="0"/>
            <a:r>
              <a:rPr lang="en-US" spc="-120"/>
              <a:t>A large statement looks great with 10 words or less</a:t>
            </a:r>
            <a:endParaRPr lang="en-US"/>
          </a:p>
        </p:txBody>
      </p:sp>
    </p:spTree>
    <p:extLst>
      <p:ext uri="{BB962C8B-B14F-4D97-AF65-F5344CB8AC3E}">
        <p14:creationId xmlns:p14="http://schemas.microsoft.com/office/powerpoint/2010/main" val="3441616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eatures">
    <p:bg>
      <p:bgPr>
        <a:solidFill>
          <a:schemeClr val="tx2"/>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chemeClr val="bg1"/>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solidFill>
                <a:schemeClr val="bg1"/>
              </a:solidFill>
            </a:endParaRPr>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2800" b="0" i="0" kern="0" spc="-56" dirty="0">
                <a:solidFill>
                  <a:schemeClr val="bg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4400"/>
              </a:lnSpc>
              <a:spcBef>
                <a:spcPct val="20000"/>
              </a:spcBef>
              <a:spcAft>
                <a:spcPts val="0"/>
              </a:spcAft>
              <a:buClrTx/>
              <a:buSzTx/>
              <a:buFont typeface="Arial" pitchFamily="34" charset="0"/>
              <a:buNone/>
              <a:tabLst/>
              <a:defRPr/>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Caption</a:t>
            </a:r>
            <a:endParaRPr lang="en-US" sz="2800">
              <a:solidFill>
                <a:schemeClr val="bg2"/>
              </a:solidFill>
            </a:endParaRPr>
          </a:p>
          <a:p>
            <a:pPr lvl="0"/>
            <a:endParaRPr lang="en-US"/>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lgn="l">
              <a:lnSpc>
                <a:spcPct val="100000"/>
              </a:lnSpc>
              <a:buNone/>
              <a:defRPr sz="2400" b="0" i="0">
                <a:solidFill>
                  <a:schemeClr val="bg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3" name="Picture Placeholder 5">
            <a:extLst>
              <a:ext uri="{FF2B5EF4-FFF2-40B4-BE49-F238E27FC236}">
                <a16:creationId xmlns:a16="http://schemas.microsoft.com/office/drawing/2014/main" id="{C5D96AC6-FF2D-F8C1-0CBC-D11DD057F032}"/>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2910093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018E0206-ABFD-233B-CA82-D4589F7C8DBC}"/>
              </a:ext>
            </a:extLst>
          </p:cNvPr>
          <p:cNvSpPr>
            <a:spLocks noGrp="1"/>
          </p:cNvSpPr>
          <p:nvPr>
            <p:ph type="body" sz="quarter" idx="12" hasCustomPrompt="1"/>
          </p:nvPr>
        </p:nvSpPr>
        <p:spPr>
          <a:xfrm>
            <a:off x="2757377" y="6096225"/>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chemeClr val="bg1"/>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Section title</a:t>
            </a:r>
            <a:endParaRPr lang="en-US" sz="10000">
              <a:solidFill>
                <a:schemeClr val="bg1"/>
              </a:solidFill>
            </a:endParaRPr>
          </a:p>
        </p:txBody>
      </p:sp>
      <p:sp>
        <p:nvSpPr>
          <p:cNvPr id="8" name="Text Placeholder 19">
            <a:extLst>
              <a:ext uri="{FF2B5EF4-FFF2-40B4-BE49-F238E27FC236}">
                <a16:creationId xmlns:a16="http://schemas.microsoft.com/office/drawing/2014/main" id="{3293E78D-709C-33A8-2CDF-C6266EB45DB3}"/>
              </a:ext>
            </a:extLst>
          </p:cNvPr>
          <p:cNvSpPr>
            <a:spLocks noGrp="1"/>
          </p:cNvSpPr>
          <p:nvPr>
            <p:ph type="body" sz="quarter" idx="19" hasCustomPrompt="1"/>
          </p:nvPr>
        </p:nvSpPr>
        <p:spPr>
          <a:xfrm>
            <a:off x="1039105" y="6096226"/>
            <a:ext cx="1553370" cy="1289312"/>
          </a:xfrm>
          <a:prstGeom prst="rect">
            <a:avLst/>
          </a:prstGeom>
        </p:spPr>
        <p:txBody>
          <a:bodyPr/>
          <a:lstStyle>
            <a:lvl1pPr marL="0" indent="0" algn="l" defTabSz="914400" rtl="0" eaLnBrk="1" latinLnBrk="0" hangingPunct="1">
              <a:lnSpc>
                <a:spcPts val="10800"/>
              </a:lnSpc>
              <a:buNone/>
              <a:defRPr lang="en-US" sz="10000" b="0" i="0" kern="0" spc="-400" dirty="0">
                <a:solidFill>
                  <a:schemeClr val="tx2"/>
                </a:solidFill>
                <a:latin typeface="Poppins" pitchFamily="2" charset="77"/>
                <a:ea typeface="Poppins" pitchFamily="2" charset="77"/>
                <a:cs typeface="Poppins" pitchFamily="2" charset="77"/>
              </a:defRPr>
            </a:lvl1pPr>
          </a:lstStyle>
          <a:p>
            <a:pPr lvl="0"/>
            <a:r>
              <a:rPr lang="en-US" sz="10000" kern="0" spc="-400">
                <a:solidFill>
                  <a:schemeClr val="bg2"/>
                </a:solidFill>
                <a:latin typeface="Segoe UI Variable Display Semibold" pitchFamily="34" charset="0"/>
                <a:ea typeface="Segoe UI Variable Display Semibold" pitchFamily="34" charset="-122"/>
                <a:cs typeface="Segoe UI Variable Display Semibold" pitchFamily="34" charset="-120"/>
              </a:rPr>
              <a:t>01</a:t>
            </a:r>
            <a:endParaRPr lang="en-US"/>
          </a:p>
        </p:txBody>
      </p:sp>
      <p:pic>
        <p:nvPicPr>
          <p:cNvPr id="7" name="Picture 6" descr="A cartoon robot with a black background&#10;&#10;AI-generated content may be incorrect.">
            <a:extLst>
              <a:ext uri="{FF2B5EF4-FFF2-40B4-BE49-F238E27FC236}">
                <a16:creationId xmlns:a16="http://schemas.microsoft.com/office/drawing/2014/main" id="{FB84EBE4-D76E-246F-EA29-FA79222DA5F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21500" y="8761413"/>
            <a:ext cx="4383087" cy="4383087"/>
          </a:xfrm>
          <a:prstGeom prst="rect">
            <a:avLst/>
          </a:prstGeom>
        </p:spPr>
      </p:pic>
    </p:spTree>
    <p:extLst>
      <p:ext uri="{BB962C8B-B14F-4D97-AF65-F5344CB8AC3E}">
        <p14:creationId xmlns:p14="http://schemas.microsoft.com/office/powerpoint/2010/main" val="32428604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solidFill>
                <a:schemeClr val="bg1"/>
              </a:solidFill>
            </a:endParaRPr>
          </a:p>
        </p:txBody>
      </p:sp>
      <p:pic>
        <p:nvPicPr>
          <p:cNvPr id="15" name="Picture 14" descr="A purple square object with white text&#10;&#10;AI-generated content may be incorrect.">
            <a:extLst>
              <a:ext uri="{FF2B5EF4-FFF2-40B4-BE49-F238E27FC236}">
                <a16:creationId xmlns:a16="http://schemas.microsoft.com/office/drawing/2014/main" id="{93B04985-6D98-3A22-ECB5-A16BB5BB940A}"/>
              </a:ext>
            </a:extLst>
          </p:cNvPr>
          <p:cNvPicPr>
            <a:picLocks noChangeAspect="1"/>
          </p:cNvPicPr>
          <p:nvPr userDrawn="1"/>
        </p:nvPicPr>
        <p:blipFill>
          <a:blip r:embed="rId2"/>
          <a:stretch>
            <a:fillRect/>
          </a:stretch>
        </p:blipFill>
        <p:spPr>
          <a:xfrm>
            <a:off x="6099175" y="1866900"/>
            <a:ext cx="18288000" cy="10287000"/>
          </a:xfrm>
          <a:prstGeom prst="rect">
            <a:avLst/>
          </a:prstGeom>
        </p:spPr>
      </p:pic>
    </p:spTree>
    <p:extLst>
      <p:ext uri="{BB962C8B-B14F-4D97-AF65-F5344CB8AC3E}">
        <p14:creationId xmlns:p14="http://schemas.microsoft.com/office/powerpoint/2010/main" val="3960253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4"/>
        </a:solidFill>
        <a:effectLst/>
      </p:bgPr>
    </p:bg>
    <p:spTree>
      <p:nvGrpSpPr>
        <p:cNvPr id="1" name=""/>
        <p:cNvGrpSpPr/>
        <p:nvPr/>
      </p:nvGrpSpPr>
      <p:grpSpPr>
        <a:xfrm>
          <a:off x="0" y="0"/>
          <a:ext cx="0" cy="0"/>
          <a:chOff x="0" y="0"/>
          <a:chExt cx="0" cy="0"/>
        </a:xfrm>
      </p:grpSpPr>
      <p:pic>
        <p:nvPicPr>
          <p:cNvPr id="3" name="Image 0" descr=" ">
            <a:extLst>
              <a:ext uri="{FF2B5EF4-FFF2-40B4-BE49-F238E27FC236}">
                <a16:creationId xmlns:a16="http://schemas.microsoft.com/office/drawing/2014/main" id="{3CB413BA-3930-FE82-88A0-EA5EB423C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143" y="1758950"/>
            <a:ext cx="469810" cy="428625"/>
          </a:xfrm>
          <a:prstGeom prst="rect">
            <a:avLst/>
          </a:prstGeom>
        </p:spPr>
      </p:pic>
      <p:sp>
        <p:nvSpPr>
          <p:cNvPr id="8" name="Text Placeholder 7">
            <a:extLst>
              <a:ext uri="{FF2B5EF4-FFF2-40B4-BE49-F238E27FC236}">
                <a16:creationId xmlns:a16="http://schemas.microsoft.com/office/drawing/2014/main" id="{F47A6E8C-30E6-E108-955E-F0C2EFDA0682}"/>
              </a:ext>
            </a:extLst>
          </p:cNvPr>
          <p:cNvSpPr>
            <a:spLocks noGrp="1"/>
          </p:cNvSpPr>
          <p:nvPr>
            <p:ph type="body" sz="quarter" idx="10" hasCustomPrompt="1"/>
          </p:nvPr>
        </p:nvSpPr>
        <p:spPr>
          <a:xfrm>
            <a:off x="1703385" y="2137336"/>
            <a:ext cx="17186643" cy="7026762"/>
          </a:xfrm>
          <a:prstGeom prst="rect">
            <a:avLst/>
          </a:prstGeom>
          <a:noFill/>
        </p:spPr>
        <p:txBody>
          <a:bodyPr/>
          <a:lstStyle>
            <a:lvl1pPr marL="0" indent="0" algn="l">
              <a:lnSpc>
                <a:spcPts val="10800"/>
              </a:lnSpc>
              <a:buNone/>
              <a:defRPr lang="en-US" sz="10000" b="0" i="0" kern="0" spc="-400" dirty="0">
                <a:solidFill>
                  <a:schemeClr val="tx2"/>
                </a:solidFill>
                <a:latin typeface="Poppins" pitchFamily="2" charset="77"/>
                <a:ea typeface="Segoe Serif Regular" pitchFamily="34" charset="-122"/>
                <a:cs typeface="Segoe Serif Regular" pitchFamily="34" charset="-120"/>
              </a:defRPr>
            </a:lvl1pPr>
          </a:lstStyle>
          <a:p>
            <a:pPr marL="0" indent="0" algn="l">
              <a:lnSpc>
                <a:spcPts val="10800"/>
              </a:lnSpc>
              <a:buNone/>
            </a:pPr>
            <a:r>
              <a:rPr lang="en-US" b="1" i="0" u="none" strike="noStrike">
                <a:solidFill>
                  <a:srgbClr val="E6E6E6"/>
                </a:solidFill>
                <a:effectLst/>
                <a:latin typeface="Segoe UI" panose="020B0502040204020203" pitchFamily="34" charset="0"/>
              </a:rPr>
              <a:t>Aspire</a:t>
            </a:r>
            <a:r>
              <a:rPr lang="en-US" b="0" i="0" u="none" strike="noStrike">
                <a:solidFill>
                  <a:srgbClr val="E6E6E6"/>
                </a:solidFill>
                <a:effectLst/>
                <a:latin typeface="Segoe UI" panose="020B0502040204020203" pitchFamily="34" charset="0"/>
              </a:rPr>
              <a:t> provides tools, templates, and packages for building </a:t>
            </a:r>
            <a:r>
              <a:rPr lang="en-US" b="1" i="0" u="none" strike="noStrike">
                <a:solidFill>
                  <a:srgbClr val="E6E6E6"/>
                </a:solidFill>
                <a:effectLst/>
                <a:latin typeface="Segoe UI" panose="020B0502040204020203" pitchFamily="34" charset="0"/>
              </a:rPr>
              <a:t>observable, production-ready distributed apps</a:t>
            </a:r>
            <a:endParaRPr lang="en-US" sz="10000">
              <a:latin typeface="Segoe UI Variable Display Semilight" pitchFamily="2" charset="0"/>
            </a:endParaRPr>
          </a:p>
        </p:txBody>
      </p:sp>
      <p:sp>
        <p:nvSpPr>
          <p:cNvPr id="11" name="Text Placeholder 10">
            <a:extLst>
              <a:ext uri="{FF2B5EF4-FFF2-40B4-BE49-F238E27FC236}">
                <a16:creationId xmlns:a16="http://schemas.microsoft.com/office/drawing/2014/main" id="{624CF9D1-3CF4-0A00-E1E5-0844E60F737C}"/>
              </a:ext>
            </a:extLst>
          </p:cNvPr>
          <p:cNvSpPr>
            <a:spLocks noGrp="1"/>
          </p:cNvSpPr>
          <p:nvPr>
            <p:ph type="body" sz="quarter" idx="11" hasCustomPrompt="1"/>
          </p:nvPr>
        </p:nvSpPr>
        <p:spPr>
          <a:xfrm>
            <a:off x="1713433" y="9392209"/>
            <a:ext cx="6370637" cy="455176"/>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TJ Evans</a:t>
            </a:r>
          </a:p>
        </p:txBody>
      </p:sp>
      <p:sp>
        <p:nvSpPr>
          <p:cNvPr id="13" name="Text Placeholder 10">
            <a:extLst>
              <a:ext uri="{FF2B5EF4-FFF2-40B4-BE49-F238E27FC236}">
                <a16:creationId xmlns:a16="http://schemas.microsoft.com/office/drawing/2014/main" id="{154061D7-8326-61BE-3388-13713C109450}"/>
              </a:ext>
            </a:extLst>
          </p:cNvPr>
          <p:cNvSpPr>
            <a:spLocks noGrp="1"/>
          </p:cNvSpPr>
          <p:nvPr>
            <p:ph type="body" sz="quarter" idx="12" hasCustomPrompt="1"/>
          </p:nvPr>
        </p:nvSpPr>
        <p:spPr>
          <a:xfrm>
            <a:off x="1713433" y="9804194"/>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400" b="0" i="0" kern="1200" dirty="0">
                <a:solidFill>
                  <a:srgbClr val="0F0F0F">
                    <a:alpha val="100000"/>
                  </a:srgbClr>
                </a:solidFill>
                <a:latin typeface="Aptos" panose="020B0004020202020204" pitchFamily="34" charset="0"/>
                <a:ea typeface="Inter Bold" pitchFamily="34" charset="-122"/>
                <a:cs typeface="Poppins" pitchFamily="2" charset="77"/>
              </a:defRPr>
            </a:lvl1pPr>
          </a:lstStyle>
          <a:p>
            <a:pPr marL="0" indent="0" algn="l">
              <a:lnSpc>
                <a:spcPts val="3200"/>
              </a:lnSpc>
              <a:buNone/>
            </a:pPr>
            <a:r>
              <a:rPr lang="en-US" sz="2400" kern="0" spc="-48">
                <a:solidFill>
                  <a:schemeClr val="tx2"/>
                </a:solidFill>
                <a:latin typeface="Segoe UI Variable Display Semibold" pitchFamily="34" charset="0"/>
                <a:ea typeface="Segoe UI Variable Display Semibold" pitchFamily="34" charset="-122"/>
                <a:cs typeface="Segoe UI Variable Display Semibold" pitchFamily="34" charset="-120"/>
              </a:rPr>
              <a:t>Director of Brand Strategy</a:t>
            </a:r>
            <a:endParaRPr lang="en-US" sz="2000">
              <a:solidFill>
                <a:schemeClr val="tx2"/>
              </a:solidFill>
            </a:endParaRPr>
          </a:p>
        </p:txBody>
      </p:sp>
    </p:spTree>
    <p:extLst>
      <p:ext uri="{BB962C8B-B14F-4D97-AF65-F5344CB8AC3E}">
        <p14:creationId xmlns:p14="http://schemas.microsoft.com/office/powerpoint/2010/main" val="147586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c">
    <p:bg>
      <p:bgPr>
        <a:solidFill>
          <a:schemeClr val="accent4"/>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9100A581-269A-EDFA-B94F-04D2F901FB0E}"/>
              </a:ext>
            </a:extLst>
          </p:cNvPr>
          <p:cNvSpPr>
            <a:spLocks noGrp="1"/>
          </p:cNvSpPr>
          <p:nvPr>
            <p:ph type="chart" sz="quarter" idx="12"/>
          </p:nvPr>
        </p:nvSpPr>
        <p:spPr>
          <a:xfrm>
            <a:off x="5624512" y="3733800"/>
            <a:ext cx="13138150" cy="7466430"/>
          </a:xfrm>
          <a:prstGeom prst="roundRect">
            <a:avLst>
              <a:gd name="adj" fmla="val 1074"/>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108809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blocks text">
    <p:bg>
      <p:bgPr>
        <a:solidFill>
          <a:schemeClr val="accent4"/>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035FD5E-E87C-5F0E-6525-2753A1441636}"/>
              </a:ext>
            </a:extLst>
          </p:cNvPr>
          <p:cNvSpPr/>
          <p:nvPr userDrawn="1"/>
        </p:nvSpPr>
        <p:spPr>
          <a:xfrm>
            <a:off x="1140566" y="5892801"/>
            <a:ext cx="10923364"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Rounded Rectangle 27">
            <a:extLst>
              <a:ext uri="{FF2B5EF4-FFF2-40B4-BE49-F238E27FC236}">
                <a16:creationId xmlns:a16="http://schemas.microsoft.com/office/drawing/2014/main" id="{FE543010-2055-8957-AC16-87A31FB3D446}"/>
              </a:ext>
            </a:extLst>
          </p:cNvPr>
          <p:cNvSpPr/>
          <p:nvPr userDrawn="1"/>
        </p:nvSpPr>
        <p:spPr>
          <a:xfrm>
            <a:off x="12313391" y="5892801"/>
            <a:ext cx="10923364"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Shape 2">
            <a:extLst>
              <a:ext uri="{FF2B5EF4-FFF2-40B4-BE49-F238E27FC236}">
                <a16:creationId xmlns:a16="http://schemas.microsoft.com/office/drawing/2014/main" id="{CEC0F15F-9100-CF2F-6834-FB4BDB7EC145}"/>
              </a:ext>
            </a:extLst>
          </p:cNvPr>
          <p:cNvSpPr/>
          <p:nvPr userDrawn="1"/>
        </p:nvSpPr>
        <p:spPr>
          <a:xfrm>
            <a:off x="1600400" y="6350000"/>
            <a:ext cx="10008851" cy="1574800"/>
          </a:xfrm>
          <a:prstGeom prst="rect">
            <a:avLst/>
          </a:prstGeom>
          <a:noFill/>
          <a:ln/>
        </p:spPr>
        <p:txBody>
          <a:bodyPr/>
          <a:lstStyle/>
          <a:p>
            <a:endParaRPr lang="en-US" b="0" i="0">
              <a:latin typeface="Poppins" pitchFamily="2" charset="77"/>
            </a:endParaRPr>
          </a:p>
        </p:txBody>
      </p:sp>
      <p:sp>
        <p:nvSpPr>
          <p:cNvPr id="12" name="Shape 7">
            <a:extLst>
              <a:ext uri="{FF2B5EF4-FFF2-40B4-BE49-F238E27FC236}">
                <a16:creationId xmlns:a16="http://schemas.microsoft.com/office/drawing/2014/main" id="{B15EAB5F-DCCB-E9A4-BEBC-F7BF145AF248}"/>
              </a:ext>
            </a:extLst>
          </p:cNvPr>
          <p:cNvSpPr/>
          <p:nvPr userDrawn="1"/>
        </p:nvSpPr>
        <p:spPr>
          <a:xfrm>
            <a:off x="12777797" y="6350000"/>
            <a:ext cx="10008851" cy="1574800"/>
          </a:xfrm>
          <a:prstGeom prst="rect">
            <a:avLst/>
          </a:prstGeom>
          <a:noFill/>
          <a:ln/>
        </p:spPr>
        <p:txBody>
          <a:bodyPr/>
          <a:lstStyle/>
          <a:p>
            <a:endParaRPr lang="en-US" b="0" i="0">
              <a:latin typeface="Poppins" pitchFamily="2" charset="77"/>
            </a:endParaRPr>
          </a:p>
        </p:txBody>
      </p:sp>
      <p:sp>
        <p:nvSpPr>
          <p:cNvPr id="17" name="Text Placeholder 19">
            <a:extLst>
              <a:ext uri="{FF2B5EF4-FFF2-40B4-BE49-F238E27FC236}">
                <a16:creationId xmlns:a16="http://schemas.microsoft.com/office/drawing/2014/main" id="{6B0E8F4D-0FF3-EAD8-1EE9-74929D60E4A7}"/>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8" name="Text Placeholder 19">
            <a:extLst>
              <a:ext uri="{FF2B5EF4-FFF2-40B4-BE49-F238E27FC236}">
                <a16:creationId xmlns:a16="http://schemas.microsoft.com/office/drawing/2014/main" id="{980ABE18-C5D9-A58B-B245-8FBB07D81E6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38820D62-F47A-A083-D71D-D99A432421DD}"/>
              </a:ext>
            </a:extLst>
          </p:cNvPr>
          <p:cNvSpPr>
            <a:spLocks noGrp="1"/>
          </p:cNvSpPr>
          <p:nvPr>
            <p:ph type="body" sz="quarter" idx="12" hasCustomPrompt="1"/>
          </p:nvPr>
        </p:nvSpPr>
        <p:spPr>
          <a:xfrm>
            <a:off x="1521734" y="6283848"/>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Card 1</a:t>
            </a:r>
            <a:endParaRPr lang="en-US" sz="6000"/>
          </a:p>
        </p:txBody>
      </p:sp>
      <p:sp>
        <p:nvSpPr>
          <p:cNvPr id="5" name="Text Placeholder 19">
            <a:extLst>
              <a:ext uri="{FF2B5EF4-FFF2-40B4-BE49-F238E27FC236}">
                <a16:creationId xmlns:a16="http://schemas.microsoft.com/office/drawing/2014/main" id="{6FD903A6-2D49-58E2-5118-71FC9FACA927}"/>
              </a:ext>
            </a:extLst>
          </p:cNvPr>
          <p:cNvSpPr>
            <a:spLocks noGrp="1"/>
          </p:cNvSpPr>
          <p:nvPr>
            <p:ph type="body" sz="quarter" idx="13" hasCustomPrompt="1"/>
          </p:nvPr>
        </p:nvSpPr>
        <p:spPr>
          <a:xfrm>
            <a:off x="1521734"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0" name="Text Placeholder 19">
            <a:extLst>
              <a:ext uri="{FF2B5EF4-FFF2-40B4-BE49-F238E27FC236}">
                <a16:creationId xmlns:a16="http://schemas.microsoft.com/office/drawing/2014/main" id="{FD7EC7B8-F94E-EEB7-0148-5B7E7D9D988B}"/>
              </a:ext>
            </a:extLst>
          </p:cNvPr>
          <p:cNvSpPr>
            <a:spLocks noGrp="1"/>
          </p:cNvSpPr>
          <p:nvPr>
            <p:ph type="body" sz="quarter" idx="14" hasCustomPrompt="1"/>
          </p:nvPr>
        </p:nvSpPr>
        <p:spPr>
          <a:xfrm>
            <a:off x="12695501" y="6283848"/>
            <a:ext cx="7863426"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Card 2</a:t>
            </a:r>
            <a:endParaRPr lang="en-US" sz="6000"/>
          </a:p>
        </p:txBody>
      </p:sp>
      <p:sp>
        <p:nvSpPr>
          <p:cNvPr id="21" name="Text Placeholder 19">
            <a:extLst>
              <a:ext uri="{FF2B5EF4-FFF2-40B4-BE49-F238E27FC236}">
                <a16:creationId xmlns:a16="http://schemas.microsoft.com/office/drawing/2014/main" id="{62D4D0B6-D9C9-30E8-6C9B-7B73DEE96063}"/>
              </a:ext>
            </a:extLst>
          </p:cNvPr>
          <p:cNvSpPr>
            <a:spLocks noGrp="1"/>
          </p:cNvSpPr>
          <p:nvPr>
            <p:ph type="body" sz="quarter" idx="15" hasCustomPrompt="1"/>
          </p:nvPr>
        </p:nvSpPr>
        <p:spPr>
          <a:xfrm>
            <a:off x="12695501"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5" name="Text Placeholder 24">
            <a:extLst>
              <a:ext uri="{FF2B5EF4-FFF2-40B4-BE49-F238E27FC236}">
                <a16:creationId xmlns:a16="http://schemas.microsoft.com/office/drawing/2014/main" id="{A9647C27-E69D-913D-98CB-477785E72BC2}"/>
              </a:ext>
            </a:extLst>
          </p:cNvPr>
          <p:cNvSpPr>
            <a:spLocks noGrp="1"/>
          </p:cNvSpPr>
          <p:nvPr>
            <p:ph type="body" sz="quarter" idx="16" hasCustomPrompt="1"/>
          </p:nvPr>
        </p:nvSpPr>
        <p:spPr>
          <a:xfrm>
            <a:off x="151168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26" name="Text Placeholder 24">
            <a:extLst>
              <a:ext uri="{FF2B5EF4-FFF2-40B4-BE49-F238E27FC236}">
                <a16:creationId xmlns:a16="http://schemas.microsoft.com/office/drawing/2014/main" id="{3CF8C0E6-A6AB-F33D-A8B6-8C48277D29C1}"/>
              </a:ext>
            </a:extLst>
          </p:cNvPr>
          <p:cNvSpPr>
            <a:spLocks noGrp="1"/>
          </p:cNvSpPr>
          <p:nvPr>
            <p:ph type="body" sz="quarter" idx="17" hasCustomPrompt="1"/>
          </p:nvPr>
        </p:nvSpPr>
        <p:spPr>
          <a:xfrm>
            <a:off x="12685453"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Tree>
    <p:extLst>
      <p:ext uri="{BB962C8B-B14F-4D97-AF65-F5344CB8AC3E}">
        <p14:creationId xmlns:p14="http://schemas.microsoft.com/office/powerpoint/2010/main" val="107205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blocks text">
    <p:bg>
      <p:bgPr>
        <a:solidFill>
          <a:schemeClr val="accent4"/>
        </a:solidFill>
        <a:effectLst/>
      </p:bgPr>
    </p:bg>
    <p:spTree>
      <p:nvGrpSpPr>
        <p:cNvPr id="1" name=""/>
        <p:cNvGrpSpPr/>
        <p:nvPr/>
      </p:nvGrpSpPr>
      <p:grpSpPr>
        <a:xfrm>
          <a:off x="0" y="0"/>
          <a:ext cx="0" cy="0"/>
          <a:chOff x="0" y="0"/>
          <a:chExt cx="0" cy="0"/>
        </a:xfrm>
      </p:grpSpPr>
      <p:sp>
        <p:nvSpPr>
          <p:cNvPr id="7" name="Shape 2">
            <a:extLst>
              <a:ext uri="{FF2B5EF4-FFF2-40B4-BE49-F238E27FC236}">
                <a16:creationId xmlns:a16="http://schemas.microsoft.com/office/drawing/2014/main" id="{12C595F4-B3F7-5E06-51AC-548372D7CFAF}"/>
              </a:ext>
            </a:extLst>
          </p:cNvPr>
          <p:cNvSpPr/>
          <p:nvPr userDrawn="1"/>
        </p:nvSpPr>
        <p:spPr>
          <a:xfrm>
            <a:off x="1600400" y="6350000"/>
            <a:ext cx="6287286" cy="1574800"/>
          </a:xfrm>
          <a:prstGeom prst="rect">
            <a:avLst/>
          </a:prstGeom>
          <a:noFill/>
          <a:ln/>
        </p:spPr>
        <p:txBody>
          <a:bodyPr/>
          <a:lstStyle/>
          <a:p>
            <a:endParaRPr lang="en-US" b="0" i="0">
              <a:latin typeface="Poppins" pitchFamily="2" charset="77"/>
            </a:endParaRPr>
          </a:p>
        </p:txBody>
      </p:sp>
      <p:sp>
        <p:nvSpPr>
          <p:cNvPr id="17" name="Shape 12">
            <a:extLst>
              <a:ext uri="{FF2B5EF4-FFF2-40B4-BE49-F238E27FC236}">
                <a16:creationId xmlns:a16="http://schemas.microsoft.com/office/drawing/2014/main" id="{F38E5D1D-B87D-B835-D533-FC7CB7F5B336}"/>
              </a:ext>
            </a:extLst>
          </p:cNvPr>
          <p:cNvSpPr/>
          <p:nvPr userDrawn="1"/>
        </p:nvSpPr>
        <p:spPr>
          <a:xfrm>
            <a:off x="16512064" y="6350000"/>
            <a:ext cx="6287286" cy="2438400"/>
          </a:xfrm>
          <a:prstGeom prst="rect">
            <a:avLst/>
          </a:prstGeom>
          <a:noFill/>
          <a:ln/>
        </p:spPr>
        <p:txBody>
          <a:bodyPr/>
          <a:lstStyle/>
          <a:p>
            <a:endParaRPr lang="en-US" b="0" i="0">
              <a:latin typeface="Poppins" pitchFamily="2" charset="77"/>
            </a:endParaRPr>
          </a:p>
        </p:txBody>
      </p:sp>
      <p:sp>
        <p:nvSpPr>
          <p:cNvPr id="22" name="Text Placeholder 19">
            <a:extLst>
              <a:ext uri="{FF2B5EF4-FFF2-40B4-BE49-F238E27FC236}">
                <a16:creationId xmlns:a16="http://schemas.microsoft.com/office/drawing/2014/main" id="{B55218D8-9438-05C0-B609-5BF7A9AEA1E4}"/>
              </a:ext>
            </a:extLst>
          </p:cNvPr>
          <p:cNvSpPr>
            <a:spLocks noGrp="1"/>
          </p:cNvSpPr>
          <p:nvPr>
            <p:ph type="body" sz="quarter" idx="12" hasCustomPrompt="1"/>
          </p:nvPr>
        </p:nvSpPr>
        <p:spPr>
          <a:xfrm>
            <a:off x="8962126"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2</a:t>
            </a:r>
            <a:endParaRPr lang="en-US" sz="6000"/>
          </a:p>
        </p:txBody>
      </p:sp>
      <p:sp>
        <p:nvSpPr>
          <p:cNvPr id="23" name="Text Placeholder 19">
            <a:extLst>
              <a:ext uri="{FF2B5EF4-FFF2-40B4-BE49-F238E27FC236}">
                <a16:creationId xmlns:a16="http://schemas.microsoft.com/office/drawing/2014/main" id="{83B7E634-3F0C-B54C-EFCF-0FED89ACDB3D}"/>
              </a:ext>
            </a:extLst>
          </p:cNvPr>
          <p:cNvSpPr>
            <a:spLocks noGrp="1"/>
          </p:cNvSpPr>
          <p:nvPr>
            <p:ph type="body" sz="quarter" idx="13" hasCustomPrompt="1"/>
          </p:nvPr>
        </p:nvSpPr>
        <p:spPr>
          <a:xfrm>
            <a:off x="8962126"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4" name="Text Placeholder 24">
            <a:extLst>
              <a:ext uri="{FF2B5EF4-FFF2-40B4-BE49-F238E27FC236}">
                <a16:creationId xmlns:a16="http://schemas.microsoft.com/office/drawing/2014/main" id="{67B74BF8-911F-42EF-3387-B7A181E443FA}"/>
              </a:ext>
            </a:extLst>
          </p:cNvPr>
          <p:cNvSpPr>
            <a:spLocks noGrp="1"/>
          </p:cNvSpPr>
          <p:nvPr>
            <p:ph type="body" sz="quarter" idx="16" hasCustomPrompt="1"/>
          </p:nvPr>
        </p:nvSpPr>
        <p:spPr>
          <a:xfrm>
            <a:off x="896212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27" name="Text Placeholder 19">
            <a:extLst>
              <a:ext uri="{FF2B5EF4-FFF2-40B4-BE49-F238E27FC236}">
                <a16:creationId xmlns:a16="http://schemas.microsoft.com/office/drawing/2014/main" id="{BAFDBD80-4720-E864-12C6-202C934DAFBE}"/>
              </a:ext>
            </a:extLst>
          </p:cNvPr>
          <p:cNvSpPr>
            <a:spLocks noGrp="1"/>
          </p:cNvSpPr>
          <p:nvPr>
            <p:ph type="body" sz="quarter" idx="17" hasCustomPrompt="1"/>
          </p:nvPr>
        </p:nvSpPr>
        <p:spPr>
          <a:xfrm>
            <a:off x="16425607"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3</a:t>
            </a:r>
            <a:endParaRPr lang="en-US" sz="6000"/>
          </a:p>
        </p:txBody>
      </p:sp>
      <p:sp>
        <p:nvSpPr>
          <p:cNvPr id="28" name="Text Placeholder 19">
            <a:extLst>
              <a:ext uri="{FF2B5EF4-FFF2-40B4-BE49-F238E27FC236}">
                <a16:creationId xmlns:a16="http://schemas.microsoft.com/office/drawing/2014/main" id="{ED897787-FF0B-A2A3-0F90-C7E052BCCA51}"/>
              </a:ext>
            </a:extLst>
          </p:cNvPr>
          <p:cNvSpPr>
            <a:spLocks noGrp="1"/>
          </p:cNvSpPr>
          <p:nvPr>
            <p:ph type="body" sz="quarter" idx="18" hasCustomPrompt="1"/>
          </p:nvPr>
        </p:nvSpPr>
        <p:spPr>
          <a:xfrm>
            <a:off x="16425607"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9" name="Text Placeholder 24">
            <a:extLst>
              <a:ext uri="{FF2B5EF4-FFF2-40B4-BE49-F238E27FC236}">
                <a16:creationId xmlns:a16="http://schemas.microsoft.com/office/drawing/2014/main" id="{BA6A41FE-C805-D075-4FCE-AF62CA5F8ADE}"/>
              </a:ext>
            </a:extLst>
          </p:cNvPr>
          <p:cNvSpPr>
            <a:spLocks noGrp="1"/>
          </p:cNvSpPr>
          <p:nvPr>
            <p:ph type="body" sz="quarter" idx="19" hasCustomPrompt="1"/>
          </p:nvPr>
        </p:nvSpPr>
        <p:spPr>
          <a:xfrm>
            <a:off x="16425607"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30" name="Text Placeholder 19">
            <a:extLst>
              <a:ext uri="{FF2B5EF4-FFF2-40B4-BE49-F238E27FC236}">
                <a16:creationId xmlns:a16="http://schemas.microsoft.com/office/drawing/2014/main" id="{A8B9501E-BFB4-4850-135A-0073E67F1478}"/>
              </a:ext>
            </a:extLst>
          </p:cNvPr>
          <p:cNvSpPr>
            <a:spLocks noGrp="1"/>
          </p:cNvSpPr>
          <p:nvPr>
            <p:ph type="body" sz="quarter" idx="20" hasCustomPrompt="1"/>
          </p:nvPr>
        </p:nvSpPr>
        <p:spPr>
          <a:xfrm>
            <a:off x="1498645"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1</a:t>
            </a:r>
            <a:endParaRPr lang="en-US" sz="6000"/>
          </a:p>
        </p:txBody>
      </p:sp>
      <p:sp>
        <p:nvSpPr>
          <p:cNvPr id="31" name="Text Placeholder 19">
            <a:extLst>
              <a:ext uri="{FF2B5EF4-FFF2-40B4-BE49-F238E27FC236}">
                <a16:creationId xmlns:a16="http://schemas.microsoft.com/office/drawing/2014/main" id="{AB60DAB6-79DF-2E12-7FD5-0CCA0778BA03}"/>
              </a:ext>
            </a:extLst>
          </p:cNvPr>
          <p:cNvSpPr>
            <a:spLocks noGrp="1"/>
          </p:cNvSpPr>
          <p:nvPr>
            <p:ph type="body" sz="quarter" idx="21" hasCustomPrompt="1"/>
          </p:nvPr>
        </p:nvSpPr>
        <p:spPr>
          <a:xfrm>
            <a:off x="1498645"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32" name="Text Placeholder 19">
            <a:extLst>
              <a:ext uri="{FF2B5EF4-FFF2-40B4-BE49-F238E27FC236}">
                <a16:creationId xmlns:a16="http://schemas.microsoft.com/office/drawing/2014/main" id="{FFAC78C2-3501-B585-EC26-AB4C513FC0CB}"/>
              </a:ext>
            </a:extLst>
          </p:cNvPr>
          <p:cNvSpPr>
            <a:spLocks noGrp="1"/>
          </p:cNvSpPr>
          <p:nvPr>
            <p:ph type="body" sz="quarter" idx="10" hasCustomPrompt="1"/>
          </p:nvPr>
        </p:nvSpPr>
        <p:spPr>
          <a:xfrm>
            <a:off x="1140565" y="1500658"/>
            <a:ext cx="7010400" cy="939800"/>
          </a:xfrm>
          <a:prstGeom prst="rect">
            <a:avLst/>
          </a:prstGeom>
        </p:spPr>
        <p:txBody>
          <a:bodyPr/>
          <a:lstStyle>
            <a:lvl1pPr marL="0" indent="0" algn="l" defTabSz="914400" rtl="0" eaLnBrk="1" latinLnBrk="0" hangingPunct="1">
              <a:lnSpc>
                <a:spcPts val="6800"/>
              </a:lnSpc>
              <a:buNone/>
              <a:defRPr lang="en-US" sz="10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33" name="Text Placeholder 19">
            <a:extLst>
              <a:ext uri="{FF2B5EF4-FFF2-40B4-BE49-F238E27FC236}">
                <a16:creationId xmlns:a16="http://schemas.microsoft.com/office/drawing/2014/main" id="{E7D0E3CC-8E1E-6D3F-FD71-363594381F25}"/>
              </a:ext>
            </a:extLst>
          </p:cNvPr>
          <p:cNvSpPr>
            <a:spLocks noGrp="1"/>
          </p:cNvSpPr>
          <p:nvPr>
            <p:ph type="body" sz="quarter" idx="11" hasCustomPrompt="1"/>
          </p:nvPr>
        </p:nvSpPr>
        <p:spPr>
          <a:xfrm>
            <a:off x="1140565" y="2858532"/>
            <a:ext cx="7010400" cy="939800"/>
          </a:xfrm>
          <a:prstGeom prst="rect">
            <a:avLst/>
          </a:prstGeom>
        </p:spPr>
        <p:txBody>
          <a:bodyPr/>
          <a:lstStyle>
            <a:lvl1pPr marL="0" indent="0" algn="l" defTabSz="914400" rtl="0" eaLnBrk="1" latinLnBrk="0" hangingPunct="1">
              <a:lnSpc>
                <a:spcPts val="6800"/>
              </a:lnSpc>
              <a:buNone/>
              <a:defRPr lang="en-US" sz="10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 name="Text Placeholder 24">
            <a:extLst>
              <a:ext uri="{FF2B5EF4-FFF2-40B4-BE49-F238E27FC236}">
                <a16:creationId xmlns:a16="http://schemas.microsoft.com/office/drawing/2014/main" id="{AE1322E1-3301-2053-1791-851837B34AA8}"/>
              </a:ext>
            </a:extLst>
          </p:cNvPr>
          <p:cNvSpPr>
            <a:spLocks noGrp="1"/>
          </p:cNvSpPr>
          <p:nvPr>
            <p:ph type="body" sz="quarter" idx="22" hasCustomPrompt="1"/>
          </p:nvPr>
        </p:nvSpPr>
        <p:spPr>
          <a:xfrm>
            <a:off x="1498070"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Tree>
    <p:extLst>
      <p:ext uri="{BB962C8B-B14F-4D97-AF65-F5344CB8AC3E}">
        <p14:creationId xmlns:p14="http://schemas.microsoft.com/office/powerpoint/2010/main" val="633159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704" r:id="rId2"/>
    <p:sldLayoutId id="2147483674" r:id="rId3"/>
    <p:sldLayoutId id="2147483652" r:id="rId4"/>
    <p:sldLayoutId id="2147483651" r:id="rId5"/>
    <p:sldLayoutId id="2147483653" r:id="rId6"/>
    <p:sldLayoutId id="2147483654" r:id="rId7"/>
    <p:sldLayoutId id="2147483655" r:id="rId8"/>
    <p:sldLayoutId id="2147483675"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3" r:id="rId23"/>
    <p:sldLayoutId id="2147483662" r:id="rId24"/>
    <p:sldLayoutId id="2147483656" r:id="rId25"/>
    <p:sldLayoutId id="2147483672" r:id="rId26"/>
    <p:sldLayoutId id="2147483703" r:id="rId27"/>
    <p:sldLayoutId id="2147483705" r:id="rId28"/>
    <p:sldLayoutId id="2147483706" r:id="rId2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77170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C1BCF3"/>
            </a:gs>
            <a:gs pos="100000">
              <a:srgbClr val="3D8AFF"/>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F35318-0AC2-C12C-A5D7-8D20CC1EF108}"/>
              </a:ext>
            </a:extLst>
          </p:cNvPr>
          <p:cNvSpPr>
            <a:spLocks noGrp="1"/>
          </p:cNvSpPr>
          <p:nvPr>
            <p:ph type="body" sz="quarter" idx="10"/>
          </p:nvPr>
        </p:nvSpPr>
        <p:spPr>
          <a:xfrm>
            <a:off x="1088057" y="1041400"/>
            <a:ext cx="19357515" cy="1828800"/>
          </a:xfrm>
        </p:spPr>
        <p:txBody>
          <a:bodyPr/>
          <a:lstStyle/>
          <a:p>
            <a:r>
              <a:rPr lang="en-US" dirty="0"/>
              <a:t>Building Intelligent Apps with .NET</a:t>
            </a:r>
          </a:p>
        </p:txBody>
      </p:sp>
      <p:sp>
        <p:nvSpPr>
          <p:cNvPr id="3" name="Text Placeholder 2">
            <a:extLst>
              <a:ext uri="{FF2B5EF4-FFF2-40B4-BE49-F238E27FC236}">
                <a16:creationId xmlns:a16="http://schemas.microsoft.com/office/drawing/2014/main" id="{0CC0405B-6F4D-ACE8-3859-843855FD8012}"/>
              </a:ext>
            </a:extLst>
          </p:cNvPr>
          <p:cNvSpPr>
            <a:spLocks noGrp="1"/>
          </p:cNvSpPr>
          <p:nvPr>
            <p:ph type="body" sz="quarter" idx="11"/>
          </p:nvPr>
        </p:nvSpPr>
        <p:spPr>
          <a:xfrm>
            <a:off x="1088057" y="5119669"/>
            <a:ext cx="11658600" cy="1828800"/>
          </a:xfrm>
        </p:spPr>
        <p:txBody>
          <a:bodyPr/>
          <a:lstStyle/>
          <a:p>
            <a:r>
              <a:rPr lang="en-US" sz="8000" dirty="0"/>
              <a:t>Jeremy Likness</a:t>
            </a:r>
          </a:p>
        </p:txBody>
      </p:sp>
    </p:spTree>
    <p:extLst>
      <p:ext uri="{BB962C8B-B14F-4D97-AF65-F5344CB8AC3E}">
        <p14:creationId xmlns:p14="http://schemas.microsoft.com/office/powerpoint/2010/main" val="2735886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16DEF-818A-C1ED-4234-E8D917871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D18532-0A55-03CC-DAC2-1C4FD774B709}"/>
              </a:ext>
            </a:extLst>
          </p:cNvPr>
          <p:cNvSpPr>
            <a:spLocks noGrp="1"/>
          </p:cNvSpPr>
          <p:nvPr>
            <p:ph type="title"/>
          </p:nvPr>
        </p:nvSpPr>
        <p:spPr>
          <a:xfrm>
            <a:off x="1175067" y="999486"/>
            <a:ext cx="22037040" cy="1107996"/>
          </a:xfrm>
        </p:spPr>
        <p:txBody>
          <a:bodyPr/>
          <a:lstStyle/>
          <a:p>
            <a:r>
              <a:rPr lang="en-US">
                <a:latin typeface="Poppins" panose="00000500000000000000" pitchFamily="2" charset="0"/>
                <a:cs typeface="Poppins" panose="00000500000000000000" pitchFamily="2" charset="0"/>
              </a:rPr>
              <a:t>.NET is “all-in” for AI</a:t>
            </a:r>
          </a:p>
        </p:txBody>
      </p:sp>
      <p:grpSp>
        <p:nvGrpSpPr>
          <p:cNvPr id="12" name="Group 11">
            <a:extLst>
              <a:ext uri="{FF2B5EF4-FFF2-40B4-BE49-F238E27FC236}">
                <a16:creationId xmlns:a16="http://schemas.microsoft.com/office/drawing/2014/main" id="{24186FE6-9C4C-7770-EF8C-322B079A084B}"/>
              </a:ext>
            </a:extLst>
          </p:cNvPr>
          <p:cNvGrpSpPr/>
          <p:nvPr/>
        </p:nvGrpSpPr>
        <p:grpSpPr>
          <a:xfrm>
            <a:off x="9413431" y="10325358"/>
            <a:ext cx="5577840" cy="1814206"/>
            <a:chOff x="4670653" y="2101089"/>
            <a:chExt cx="2788920" cy="907103"/>
          </a:xfrm>
        </p:grpSpPr>
        <p:sp>
          <p:nvSpPr>
            <p:cNvPr id="23" name="TextBox 22">
              <a:extLst>
                <a:ext uri="{FF2B5EF4-FFF2-40B4-BE49-F238E27FC236}">
                  <a16:creationId xmlns:a16="http://schemas.microsoft.com/office/drawing/2014/main" id="{F21D19F2-32F9-A3D8-2007-3D4AA528AE73}"/>
                </a:ext>
              </a:extLst>
            </p:cNvPr>
            <p:cNvSpPr txBox="1"/>
            <p:nvPr/>
          </p:nvSpPr>
          <p:spPr>
            <a:xfrm>
              <a:off x="4670653" y="2101089"/>
              <a:ext cx="2788920" cy="407338"/>
            </a:xfrm>
            <a:prstGeom prst="roundRect">
              <a:avLst>
                <a:gd name="adj" fmla="val 50000"/>
              </a:avLst>
            </a:prstGeom>
            <a:solidFill>
              <a:schemeClr val="bg1">
                <a:lumMod val="25000"/>
                <a:lumOff val="75000"/>
              </a:schemeClr>
            </a:solidFill>
            <a:ln w="38100">
              <a:noFill/>
            </a:ln>
            <a:effectLst>
              <a:outerShdw blurRad="101600" dist="76200" dir="2700000" algn="tl" rotWithShape="0">
                <a:srgbClr val="562920">
                  <a:alpha val="14902"/>
                </a:srgbClr>
              </a:outerShdw>
            </a:effectLst>
          </p:spPr>
          <p:txBody>
            <a:bodyPr wrap="square" lIns="0" tIns="0" rIns="0" bIns="0" anchor="ctr" anchorCtr="0">
              <a:noAutofit/>
            </a:bodyPr>
            <a:lstStyle/>
            <a:p>
              <a:pPr algn="ctr" defTabSz="914218">
                <a:defRPr/>
              </a:pPr>
              <a:r>
                <a:rPr lang="en-US" sz="3200" b="1" kern="0" spc="-150">
                  <a:solidFill>
                    <a:schemeClr val="bg1"/>
                  </a:solidFill>
                  <a:latin typeface="Poppins" panose="00000500000000000000" pitchFamily="2" charset="0"/>
                  <a:cs typeface="Poppins" panose="00000500000000000000" pitchFamily="2" charset="0"/>
                </a:rPr>
                <a:t>Semantic Kernel</a:t>
              </a:r>
            </a:p>
          </p:txBody>
        </p:sp>
        <p:sp>
          <p:nvSpPr>
            <p:cNvPr id="28" name="TextBox 27">
              <a:extLst>
                <a:ext uri="{FF2B5EF4-FFF2-40B4-BE49-F238E27FC236}">
                  <a16:creationId xmlns:a16="http://schemas.microsoft.com/office/drawing/2014/main" id="{B6A99D17-E1D8-96A1-4B58-E88967CED7A5}"/>
                </a:ext>
              </a:extLst>
            </p:cNvPr>
            <p:cNvSpPr txBox="1"/>
            <p:nvPr/>
          </p:nvSpPr>
          <p:spPr>
            <a:xfrm>
              <a:off x="4972268" y="2577305"/>
              <a:ext cx="2185695" cy="430887"/>
            </a:xfrm>
            <a:prstGeom prst="rect">
              <a:avLst/>
            </a:prstGeom>
            <a:noFill/>
          </p:spPr>
          <p:txBody>
            <a:bodyPr wrap="none" lIns="0" tIns="0" rIns="0" bIns="0" rtlCol="0">
              <a:spAutoFit/>
            </a:bodyPr>
            <a:lstStyle/>
            <a:p>
              <a:pPr algn="ctr"/>
              <a:r>
                <a:rPr lang="en-US" sz="2800">
                  <a:latin typeface="Poppins" panose="00000500000000000000" pitchFamily="2" charset="0"/>
                  <a:cs typeface="Poppins" panose="00000500000000000000" pitchFamily="2" charset="0"/>
                </a:rPr>
                <a:t>Multi-agentic workflows </a:t>
              </a:r>
              <a:br>
                <a:rPr lang="en-US" sz="2800">
                  <a:latin typeface="Poppins" panose="00000500000000000000" pitchFamily="2" charset="0"/>
                  <a:cs typeface="Poppins" panose="00000500000000000000" pitchFamily="2" charset="0"/>
                </a:rPr>
              </a:br>
              <a:r>
                <a:rPr lang="en-US" sz="2800">
                  <a:latin typeface="Poppins" panose="00000500000000000000" pitchFamily="2" charset="0"/>
                  <a:cs typeface="Poppins" panose="00000500000000000000" pitchFamily="2" charset="0"/>
                </a:rPr>
                <a:t>and orchestration</a:t>
              </a:r>
            </a:p>
          </p:txBody>
        </p:sp>
      </p:grpSp>
      <p:grpSp>
        <p:nvGrpSpPr>
          <p:cNvPr id="61" name="Group 60">
            <a:extLst>
              <a:ext uri="{FF2B5EF4-FFF2-40B4-BE49-F238E27FC236}">
                <a16:creationId xmlns:a16="http://schemas.microsoft.com/office/drawing/2014/main" id="{1457AF80-23D3-FC8E-5CA9-874DB18C084C}"/>
              </a:ext>
            </a:extLst>
          </p:cNvPr>
          <p:cNvGrpSpPr/>
          <p:nvPr/>
        </p:nvGrpSpPr>
        <p:grpSpPr>
          <a:xfrm>
            <a:off x="1743531" y="3432947"/>
            <a:ext cx="5878212" cy="3448892"/>
            <a:chOff x="870972" y="1328987"/>
            <a:chExt cx="2939106" cy="1724446"/>
          </a:xfrm>
        </p:grpSpPr>
        <p:grpSp>
          <p:nvGrpSpPr>
            <p:cNvPr id="4" name="Group 3">
              <a:extLst>
                <a:ext uri="{FF2B5EF4-FFF2-40B4-BE49-F238E27FC236}">
                  <a16:creationId xmlns:a16="http://schemas.microsoft.com/office/drawing/2014/main" id="{5CDF8339-DF6D-4E2C-BD9D-476DB4B61926}"/>
                </a:ext>
              </a:extLst>
            </p:cNvPr>
            <p:cNvGrpSpPr/>
            <p:nvPr/>
          </p:nvGrpSpPr>
          <p:grpSpPr>
            <a:xfrm>
              <a:off x="870972" y="2134411"/>
              <a:ext cx="2939106" cy="919022"/>
              <a:chOff x="7704164" y="2867375"/>
              <a:chExt cx="2939106" cy="919022"/>
            </a:xfrm>
          </p:grpSpPr>
          <p:sp>
            <p:nvSpPr>
              <p:cNvPr id="5" name="TextBox 4">
                <a:extLst>
                  <a:ext uri="{FF2B5EF4-FFF2-40B4-BE49-F238E27FC236}">
                    <a16:creationId xmlns:a16="http://schemas.microsoft.com/office/drawing/2014/main" id="{96C0D244-DFA9-B70E-63A9-052D09F555A9}"/>
                  </a:ext>
                </a:extLst>
              </p:cNvPr>
              <p:cNvSpPr txBox="1"/>
              <p:nvPr/>
            </p:nvSpPr>
            <p:spPr>
              <a:xfrm>
                <a:off x="7704164" y="3355510"/>
                <a:ext cx="2939106" cy="430887"/>
              </a:xfrm>
              <a:prstGeom prst="rect">
                <a:avLst/>
              </a:prstGeom>
              <a:noFill/>
            </p:spPr>
            <p:txBody>
              <a:bodyPr wrap="none" lIns="0" tIns="0" rIns="0" bIns="0" rtlCol="0">
                <a:spAutoFit/>
              </a:bodyPr>
              <a:lstStyle>
                <a:defPPr>
                  <a:defRPr lang="en-US"/>
                </a:defPPr>
                <a:lvl1pPr>
                  <a:defRPr sz="1200"/>
                </a:lvl1pPr>
              </a:lstStyle>
              <a:p>
                <a:pPr algn="ctr"/>
                <a:r>
                  <a:rPr lang="en-US" sz="2800">
                    <a:latin typeface="Poppins" panose="00000500000000000000" pitchFamily="2" charset="0"/>
                    <a:cs typeface="Poppins" panose="00000500000000000000" pitchFamily="2" charset="0"/>
                  </a:rPr>
                  <a:t>AI primitives and building blocks </a:t>
                </a:r>
                <a:br>
                  <a:rPr lang="en-US" sz="2800">
                    <a:latin typeface="Poppins" panose="00000500000000000000" pitchFamily="2" charset="0"/>
                    <a:cs typeface="Poppins" panose="00000500000000000000" pitchFamily="2" charset="0"/>
                  </a:rPr>
                </a:br>
                <a:r>
                  <a:rPr lang="en-US" sz="2800">
                    <a:latin typeface="Poppins" panose="00000500000000000000" pitchFamily="2" charset="0"/>
                    <a:cs typeface="Poppins" panose="00000500000000000000" pitchFamily="2" charset="0"/>
                  </a:rPr>
                  <a:t>for .NET</a:t>
                </a:r>
              </a:p>
            </p:txBody>
          </p:sp>
          <p:sp>
            <p:nvSpPr>
              <p:cNvPr id="6" name="TextBox 5">
                <a:extLst>
                  <a:ext uri="{FF2B5EF4-FFF2-40B4-BE49-F238E27FC236}">
                    <a16:creationId xmlns:a16="http://schemas.microsoft.com/office/drawing/2014/main" id="{29FF005A-4E7E-170E-D061-098ABC0A44BA}"/>
                  </a:ext>
                </a:extLst>
              </p:cNvPr>
              <p:cNvSpPr txBox="1"/>
              <p:nvPr/>
            </p:nvSpPr>
            <p:spPr>
              <a:xfrm>
                <a:off x="7779256" y="2867375"/>
                <a:ext cx="2788920" cy="407338"/>
              </a:xfrm>
              <a:prstGeom prst="roundRect">
                <a:avLst>
                  <a:gd name="adj" fmla="val 50000"/>
                </a:avLst>
              </a:prstGeom>
              <a:solidFill>
                <a:schemeClr val="bg1">
                  <a:lumMod val="25000"/>
                  <a:lumOff val="75000"/>
                </a:schemeClr>
              </a:solidFill>
              <a:ln w="38100">
                <a:noFill/>
              </a:ln>
              <a:effectLst>
                <a:outerShdw blurRad="101600" dist="76200" dir="2700000" algn="tl" rotWithShape="0">
                  <a:srgbClr val="562920">
                    <a:alpha val="14902"/>
                  </a:srgbClr>
                </a:outerShdw>
              </a:effectLst>
            </p:spPr>
            <p:txBody>
              <a:bodyPr wrap="square" lIns="0" tIns="0" rIns="0" bIns="0" anchor="ctr" anchorCtr="0">
                <a:noAutofit/>
              </a:bodyPr>
              <a:lstStyle/>
              <a:p>
                <a:pPr algn="ctr" defTabSz="914218">
                  <a:defRPr/>
                </a:pPr>
                <a:r>
                  <a:rPr lang="en-US" sz="3200" b="1" kern="0" spc="-150">
                    <a:latin typeface="Poppins" panose="00000500000000000000" pitchFamily="2" charset="0"/>
                    <a:cs typeface="Poppins" panose="00000500000000000000" pitchFamily="2" charset="0"/>
                  </a:rPr>
                  <a:t>Microsoft.Extensions.AI</a:t>
                </a:r>
              </a:p>
            </p:txBody>
          </p:sp>
        </p:grpSp>
        <p:grpSp>
          <p:nvGrpSpPr>
            <p:cNvPr id="53" name="Group 52">
              <a:extLst>
                <a:ext uri="{FF2B5EF4-FFF2-40B4-BE49-F238E27FC236}">
                  <a16:creationId xmlns:a16="http://schemas.microsoft.com/office/drawing/2014/main" id="{529D0B2A-DB93-E8F8-3611-2F5B3B609F9C}"/>
                </a:ext>
              </a:extLst>
            </p:cNvPr>
            <p:cNvGrpSpPr/>
            <p:nvPr/>
          </p:nvGrpSpPr>
          <p:grpSpPr>
            <a:xfrm>
              <a:off x="2016674" y="1328987"/>
              <a:ext cx="647700" cy="642608"/>
              <a:chOff x="5772150" y="3100717"/>
              <a:chExt cx="647700" cy="642608"/>
            </a:xfrm>
            <a:gradFill>
              <a:gsLst>
                <a:gs pos="0">
                  <a:schemeClr val="accent5">
                    <a:lumMod val="75000"/>
                  </a:schemeClr>
                </a:gs>
                <a:gs pos="100000">
                  <a:schemeClr val="accent1">
                    <a:lumMod val="30000"/>
                    <a:lumOff val="70000"/>
                  </a:schemeClr>
                </a:gs>
              </a:gsLst>
              <a:lin ang="5400000" scaled="1"/>
            </a:gradFill>
          </p:grpSpPr>
          <p:sp>
            <p:nvSpPr>
              <p:cNvPr id="27" name="Freeform: Shape 26">
                <a:extLst>
                  <a:ext uri="{FF2B5EF4-FFF2-40B4-BE49-F238E27FC236}">
                    <a16:creationId xmlns:a16="http://schemas.microsoft.com/office/drawing/2014/main" id="{6BB0D6A4-9219-AB40-920B-6C75179CD5C8}"/>
                  </a:ext>
                </a:extLst>
              </p:cNvPr>
              <p:cNvSpPr/>
              <p:nvPr/>
            </p:nvSpPr>
            <p:spPr>
              <a:xfrm>
                <a:off x="6000750" y="3248005"/>
                <a:ext cx="190500" cy="95250"/>
              </a:xfrm>
              <a:custGeom>
                <a:avLst/>
                <a:gdLst>
                  <a:gd name="connsiteX0" fmla="*/ 0 w 190500"/>
                  <a:gd name="connsiteY0" fmla="*/ 0 h 95250"/>
                  <a:gd name="connsiteX1" fmla="*/ 190500 w 190500"/>
                  <a:gd name="connsiteY1" fmla="*/ 0 h 95250"/>
                  <a:gd name="connsiteX2" fmla="*/ 190500 w 190500"/>
                  <a:gd name="connsiteY2" fmla="*/ 95250 h 95250"/>
                  <a:gd name="connsiteX3" fmla="*/ 0 w 1905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0" h="95250">
                    <a:moveTo>
                      <a:pt x="0" y="0"/>
                    </a:moveTo>
                    <a:lnTo>
                      <a:pt x="190500" y="0"/>
                    </a:lnTo>
                    <a:lnTo>
                      <a:pt x="1905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40" name="Freeform: Shape 39">
                <a:extLst>
                  <a:ext uri="{FF2B5EF4-FFF2-40B4-BE49-F238E27FC236}">
                    <a16:creationId xmlns:a16="http://schemas.microsoft.com/office/drawing/2014/main" id="{64F35065-DC17-5AB7-110D-85740AE6387A}"/>
                  </a:ext>
                </a:extLst>
              </p:cNvPr>
              <p:cNvSpPr/>
              <p:nvPr/>
            </p:nvSpPr>
            <p:spPr>
              <a:xfrm>
                <a:off x="5772150" y="3248005"/>
                <a:ext cx="190500" cy="95250"/>
              </a:xfrm>
              <a:custGeom>
                <a:avLst/>
                <a:gdLst>
                  <a:gd name="connsiteX0" fmla="*/ 0 w 190500"/>
                  <a:gd name="connsiteY0" fmla="*/ 0 h 95250"/>
                  <a:gd name="connsiteX1" fmla="*/ 190500 w 190500"/>
                  <a:gd name="connsiteY1" fmla="*/ 0 h 95250"/>
                  <a:gd name="connsiteX2" fmla="*/ 190500 w 190500"/>
                  <a:gd name="connsiteY2" fmla="*/ 95250 h 95250"/>
                  <a:gd name="connsiteX3" fmla="*/ 0 w 1905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0" h="95250">
                    <a:moveTo>
                      <a:pt x="0" y="0"/>
                    </a:moveTo>
                    <a:lnTo>
                      <a:pt x="190500" y="0"/>
                    </a:lnTo>
                    <a:lnTo>
                      <a:pt x="1905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41" name="Freeform: Shape 40">
                <a:extLst>
                  <a:ext uri="{FF2B5EF4-FFF2-40B4-BE49-F238E27FC236}">
                    <a16:creationId xmlns:a16="http://schemas.microsoft.com/office/drawing/2014/main" id="{A1AE6625-DBF4-E456-823C-5D26E5691D68}"/>
                  </a:ext>
                </a:extLst>
              </p:cNvPr>
              <p:cNvSpPr/>
              <p:nvPr/>
            </p:nvSpPr>
            <p:spPr>
              <a:xfrm>
                <a:off x="5772150" y="3381355"/>
                <a:ext cx="76200" cy="95250"/>
              </a:xfrm>
              <a:custGeom>
                <a:avLst/>
                <a:gdLst>
                  <a:gd name="connsiteX0" fmla="*/ 0 w 76200"/>
                  <a:gd name="connsiteY0" fmla="*/ 0 h 95250"/>
                  <a:gd name="connsiteX1" fmla="*/ 76200 w 76200"/>
                  <a:gd name="connsiteY1" fmla="*/ 0 h 95250"/>
                  <a:gd name="connsiteX2" fmla="*/ 76200 w 76200"/>
                  <a:gd name="connsiteY2" fmla="*/ 95250 h 95250"/>
                  <a:gd name="connsiteX3" fmla="*/ 0 w 762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76200" h="95250">
                    <a:moveTo>
                      <a:pt x="0" y="0"/>
                    </a:moveTo>
                    <a:lnTo>
                      <a:pt x="76200" y="0"/>
                    </a:lnTo>
                    <a:lnTo>
                      <a:pt x="762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42" name="Freeform: Shape 41">
                <a:extLst>
                  <a:ext uri="{FF2B5EF4-FFF2-40B4-BE49-F238E27FC236}">
                    <a16:creationId xmlns:a16="http://schemas.microsoft.com/office/drawing/2014/main" id="{6D23C3AD-BD80-C018-77BA-B934D521501A}"/>
                  </a:ext>
                </a:extLst>
              </p:cNvPr>
              <p:cNvSpPr/>
              <p:nvPr/>
            </p:nvSpPr>
            <p:spPr>
              <a:xfrm>
                <a:off x="6343650" y="3381375"/>
                <a:ext cx="76200" cy="95250"/>
              </a:xfrm>
              <a:custGeom>
                <a:avLst/>
                <a:gdLst>
                  <a:gd name="connsiteX0" fmla="*/ 0 w 76200"/>
                  <a:gd name="connsiteY0" fmla="*/ 0 h 95250"/>
                  <a:gd name="connsiteX1" fmla="*/ 76200 w 76200"/>
                  <a:gd name="connsiteY1" fmla="*/ 0 h 95250"/>
                  <a:gd name="connsiteX2" fmla="*/ 76200 w 76200"/>
                  <a:gd name="connsiteY2" fmla="*/ 95250 h 95250"/>
                  <a:gd name="connsiteX3" fmla="*/ 0 w 762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76200" h="95250">
                    <a:moveTo>
                      <a:pt x="0" y="0"/>
                    </a:moveTo>
                    <a:lnTo>
                      <a:pt x="76200" y="0"/>
                    </a:lnTo>
                    <a:lnTo>
                      <a:pt x="762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43" name="Freeform: Shape 42">
                <a:extLst>
                  <a:ext uri="{FF2B5EF4-FFF2-40B4-BE49-F238E27FC236}">
                    <a16:creationId xmlns:a16="http://schemas.microsoft.com/office/drawing/2014/main" id="{8E6FE8B5-8DD3-3A85-3722-D515F643AD93}"/>
                  </a:ext>
                </a:extLst>
              </p:cNvPr>
              <p:cNvSpPr/>
              <p:nvPr/>
            </p:nvSpPr>
            <p:spPr>
              <a:xfrm>
                <a:off x="5886450" y="3381375"/>
                <a:ext cx="190500" cy="95250"/>
              </a:xfrm>
              <a:custGeom>
                <a:avLst/>
                <a:gdLst>
                  <a:gd name="connsiteX0" fmla="*/ 0 w 190500"/>
                  <a:gd name="connsiteY0" fmla="*/ 0 h 95250"/>
                  <a:gd name="connsiteX1" fmla="*/ 190500 w 190500"/>
                  <a:gd name="connsiteY1" fmla="*/ 0 h 95250"/>
                  <a:gd name="connsiteX2" fmla="*/ 190500 w 190500"/>
                  <a:gd name="connsiteY2" fmla="*/ 95250 h 95250"/>
                  <a:gd name="connsiteX3" fmla="*/ 0 w 1905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0" h="95250">
                    <a:moveTo>
                      <a:pt x="0" y="0"/>
                    </a:moveTo>
                    <a:lnTo>
                      <a:pt x="190500" y="0"/>
                    </a:lnTo>
                    <a:lnTo>
                      <a:pt x="1905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44" name="Freeform: Shape 43">
                <a:extLst>
                  <a:ext uri="{FF2B5EF4-FFF2-40B4-BE49-F238E27FC236}">
                    <a16:creationId xmlns:a16="http://schemas.microsoft.com/office/drawing/2014/main" id="{A81D8D15-4CC4-B3D3-2DA1-5E39BA174BA3}"/>
                  </a:ext>
                </a:extLst>
              </p:cNvPr>
              <p:cNvSpPr/>
              <p:nvPr/>
            </p:nvSpPr>
            <p:spPr>
              <a:xfrm>
                <a:off x="6115050" y="3381375"/>
                <a:ext cx="190500" cy="95250"/>
              </a:xfrm>
              <a:custGeom>
                <a:avLst/>
                <a:gdLst>
                  <a:gd name="connsiteX0" fmla="*/ 0 w 190500"/>
                  <a:gd name="connsiteY0" fmla="*/ 0 h 95250"/>
                  <a:gd name="connsiteX1" fmla="*/ 190500 w 190500"/>
                  <a:gd name="connsiteY1" fmla="*/ 0 h 95250"/>
                  <a:gd name="connsiteX2" fmla="*/ 190500 w 190500"/>
                  <a:gd name="connsiteY2" fmla="*/ 95250 h 95250"/>
                  <a:gd name="connsiteX3" fmla="*/ 0 w 1905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0" h="95250">
                    <a:moveTo>
                      <a:pt x="0" y="0"/>
                    </a:moveTo>
                    <a:lnTo>
                      <a:pt x="190500" y="0"/>
                    </a:lnTo>
                    <a:lnTo>
                      <a:pt x="1905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45" name="Freeform: Shape 44">
                <a:extLst>
                  <a:ext uri="{FF2B5EF4-FFF2-40B4-BE49-F238E27FC236}">
                    <a16:creationId xmlns:a16="http://schemas.microsoft.com/office/drawing/2014/main" id="{1BA360FB-0C2B-FA5E-A655-DD5689BBD90F}"/>
                  </a:ext>
                </a:extLst>
              </p:cNvPr>
              <p:cNvSpPr/>
              <p:nvPr/>
            </p:nvSpPr>
            <p:spPr>
              <a:xfrm>
                <a:off x="6000750" y="3514725"/>
                <a:ext cx="190500" cy="95250"/>
              </a:xfrm>
              <a:custGeom>
                <a:avLst/>
                <a:gdLst>
                  <a:gd name="connsiteX0" fmla="*/ 0 w 190500"/>
                  <a:gd name="connsiteY0" fmla="*/ 0 h 95250"/>
                  <a:gd name="connsiteX1" fmla="*/ 190500 w 190500"/>
                  <a:gd name="connsiteY1" fmla="*/ 0 h 95250"/>
                  <a:gd name="connsiteX2" fmla="*/ 190500 w 190500"/>
                  <a:gd name="connsiteY2" fmla="*/ 95250 h 95250"/>
                  <a:gd name="connsiteX3" fmla="*/ 0 w 1905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0" h="95250">
                    <a:moveTo>
                      <a:pt x="0" y="0"/>
                    </a:moveTo>
                    <a:lnTo>
                      <a:pt x="190500" y="0"/>
                    </a:lnTo>
                    <a:lnTo>
                      <a:pt x="1905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46" name="Freeform: Shape 45">
                <a:extLst>
                  <a:ext uri="{FF2B5EF4-FFF2-40B4-BE49-F238E27FC236}">
                    <a16:creationId xmlns:a16="http://schemas.microsoft.com/office/drawing/2014/main" id="{1B4A505A-732A-8784-8E7B-52D687857F3B}"/>
                  </a:ext>
                </a:extLst>
              </p:cNvPr>
              <p:cNvSpPr/>
              <p:nvPr/>
            </p:nvSpPr>
            <p:spPr>
              <a:xfrm>
                <a:off x="5772150" y="3514725"/>
                <a:ext cx="190500" cy="95250"/>
              </a:xfrm>
              <a:custGeom>
                <a:avLst/>
                <a:gdLst>
                  <a:gd name="connsiteX0" fmla="*/ 0 w 190500"/>
                  <a:gd name="connsiteY0" fmla="*/ 0 h 95250"/>
                  <a:gd name="connsiteX1" fmla="*/ 190500 w 190500"/>
                  <a:gd name="connsiteY1" fmla="*/ 0 h 95250"/>
                  <a:gd name="connsiteX2" fmla="*/ 190500 w 190500"/>
                  <a:gd name="connsiteY2" fmla="*/ 95250 h 95250"/>
                  <a:gd name="connsiteX3" fmla="*/ 0 w 1905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0" h="95250">
                    <a:moveTo>
                      <a:pt x="0" y="0"/>
                    </a:moveTo>
                    <a:lnTo>
                      <a:pt x="190500" y="0"/>
                    </a:lnTo>
                    <a:lnTo>
                      <a:pt x="1905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47" name="Freeform: Shape 46">
                <a:extLst>
                  <a:ext uri="{FF2B5EF4-FFF2-40B4-BE49-F238E27FC236}">
                    <a16:creationId xmlns:a16="http://schemas.microsoft.com/office/drawing/2014/main" id="{3491A9C6-664B-8F52-B031-EB14C28746FF}"/>
                  </a:ext>
                </a:extLst>
              </p:cNvPr>
              <p:cNvSpPr/>
              <p:nvPr/>
            </p:nvSpPr>
            <p:spPr>
              <a:xfrm>
                <a:off x="5772150" y="3648075"/>
                <a:ext cx="76200" cy="95250"/>
              </a:xfrm>
              <a:custGeom>
                <a:avLst/>
                <a:gdLst>
                  <a:gd name="connsiteX0" fmla="*/ 0 w 76200"/>
                  <a:gd name="connsiteY0" fmla="*/ 0 h 95250"/>
                  <a:gd name="connsiteX1" fmla="*/ 76200 w 76200"/>
                  <a:gd name="connsiteY1" fmla="*/ 0 h 95250"/>
                  <a:gd name="connsiteX2" fmla="*/ 76200 w 76200"/>
                  <a:gd name="connsiteY2" fmla="*/ 95250 h 95250"/>
                  <a:gd name="connsiteX3" fmla="*/ 0 w 762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76200" h="95250">
                    <a:moveTo>
                      <a:pt x="0" y="0"/>
                    </a:moveTo>
                    <a:lnTo>
                      <a:pt x="76200" y="0"/>
                    </a:lnTo>
                    <a:lnTo>
                      <a:pt x="762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48" name="Freeform: Shape 47">
                <a:extLst>
                  <a:ext uri="{FF2B5EF4-FFF2-40B4-BE49-F238E27FC236}">
                    <a16:creationId xmlns:a16="http://schemas.microsoft.com/office/drawing/2014/main" id="{3F2FD9C8-DC27-B81F-B7B4-86826DD24691}"/>
                  </a:ext>
                </a:extLst>
              </p:cNvPr>
              <p:cNvSpPr/>
              <p:nvPr/>
            </p:nvSpPr>
            <p:spPr>
              <a:xfrm>
                <a:off x="6343650" y="3648075"/>
                <a:ext cx="76200" cy="95250"/>
              </a:xfrm>
              <a:custGeom>
                <a:avLst/>
                <a:gdLst>
                  <a:gd name="connsiteX0" fmla="*/ 0 w 76200"/>
                  <a:gd name="connsiteY0" fmla="*/ 0 h 95250"/>
                  <a:gd name="connsiteX1" fmla="*/ 76200 w 76200"/>
                  <a:gd name="connsiteY1" fmla="*/ 0 h 95250"/>
                  <a:gd name="connsiteX2" fmla="*/ 76200 w 76200"/>
                  <a:gd name="connsiteY2" fmla="*/ 95250 h 95250"/>
                  <a:gd name="connsiteX3" fmla="*/ 0 w 762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76200" h="95250">
                    <a:moveTo>
                      <a:pt x="0" y="0"/>
                    </a:moveTo>
                    <a:lnTo>
                      <a:pt x="76200" y="0"/>
                    </a:lnTo>
                    <a:lnTo>
                      <a:pt x="762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49" name="Freeform: Shape 48">
                <a:extLst>
                  <a:ext uri="{FF2B5EF4-FFF2-40B4-BE49-F238E27FC236}">
                    <a16:creationId xmlns:a16="http://schemas.microsoft.com/office/drawing/2014/main" id="{755376F6-779E-3218-817A-5F69A9A6C22C}"/>
                  </a:ext>
                </a:extLst>
              </p:cNvPr>
              <p:cNvSpPr/>
              <p:nvPr/>
            </p:nvSpPr>
            <p:spPr>
              <a:xfrm>
                <a:off x="6229350" y="3514725"/>
                <a:ext cx="190500" cy="95250"/>
              </a:xfrm>
              <a:custGeom>
                <a:avLst/>
                <a:gdLst>
                  <a:gd name="connsiteX0" fmla="*/ 0 w 190500"/>
                  <a:gd name="connsiteY0" fmla="*/ 0 h 95250"/>
                  <a:gd name="connsiteX1" fmla="*/ 190500 w 190500"/>
                  <a:gd name="connsiteY1" fmla="*/ 0 h 95250"/>
                  <a:gd name="connsiteX2" fmla="*/ 190500 w 190500"/>
                  <a:gd name="connsiteY2" fmla="*/ 95250 h 95250"/>
                  <a:gd name="connsiteX3" fmla="*/ 0 w 1905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0" h="95250">
                    <a:moveTo>
                      <a:pt x="0" y="0"/>
                    </a:moveTo>
                    <a:lnTo>
                      <a:pt x="190500" y="0"/>
                    </a:lnTo>
                    <a:lnTo>
                      <a:pt x="1905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50" name="Freeform: Shape 49">
                <a:extLst>
                  <a:ext uri="{FF2B5EF4-FFF2-40B4-BE49-F238E27FC236}">
                    <a16:creationId xmlns:a16="http://schemas.microsoft.com/office/drawing/2014/main" id="{FC924678-E589-89A4-3257-08CCA37FB4A9}"/>
                  </a:ext>
                </a:extLst>
              </p:cNvPr>
              <p:cNvSpPr/>
              <p:nvPr/>
            </p:nvSpPr>
            <p:spPr>
              <a:xfrm>
                <a:off x="5886450" y="3648075"/>
                <a:ext cx="190500" cy="95250"/>
              </a:xfrm>
              <a:custGeom>
                <a:avLst/>
                <a:gdLst>
                  <a:gd name="connsiteX0" fmla="*/ 0 w 190500"/>
                  <a:gd name="connsiteY0" fmla="*/ 0 h 95250"/>
                  <a:gd name="connsiteX1" fmla="*/ 190500 w 190500"/>
                  <a:gd name="connsiteY1" fmla="*/ 0 h 95250"/>
                  <a:gd name="connsiteX2" fmla="*/ 190500 w 190500"/>
                  <a:gd name="connsiteY2" fmla="*/ 95250 h 95250"/>
                  <a:gd name="connsiteX3" fmla="*/ 0 w 1905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0" h="95250">
                    <a:moveTo>
                      <a:pt x="0" y="0"/>
                    </a:moveTo>
                    <a:lnTo>
                      <a:pt x="190500" y="0"/>
                    </a:lnTo>
                    <a:lnTo>
                      <a:pt x="1905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51" name="Freeform: Shape 50">
                <a:extLst>
                  <a:ext uri="{FF2B5EF4-FFF2-40B4-BE49-F238E27FC236}">
                    <a16:creationId xmlns:a16="http://schemas.microsoft.com/office/drawing/2014/main" id="{CB269F2D-3EEC-C6BA-21AA-9237AD19A304}"/>
                  </a:ext>
                </a:extLst>
              </p:cNvPr>
              <p:cNvSpPr/>
              <p:nvPr/>
            </p:nvSpPr>
            <p:spPr>
              <a:xfrm>
                <a:off x="6115050" y="3648075"/>
                <a:ext cx="190500" cy="95250"/>
              </a:xfrm>
              <a:custGeom>
                <a:avLst/>
                <a:gdLst>
                  <a:gd name="connsiteX0" fmla="*/ 0 w 190500"/>
                  <a:gd name="connsiteY0" fmla="*/ 0 h 95250"/>
                  <a:gd name="connsiteX1" fmla="*/ 190500 w 190500"/>
                  <a:gd name="connsiteY1" fmla="*/ 0 h 95250"/>
                  <a:gd name="connsiteX2" fmla="*/ 190500 w 190500"/>
                  <a:gd name="connsiteY2" fmla="*/ 95250 h 95250"/>
                  <a:gd name="connsiteX3" fmla="*/ 0 w 190500"/>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90500" h="95250">
                    <a:moveTo>
                      <a:pt x="0" y="0"/>
                    </a:moveTo>
                    <a:lnTo>
                      <a:pt x="190500" y="0"/>
                    </a:lnTo>
                    <a:lnTo>
                      <a:pt x="190500" y="95250"/>
                    </a:lnTo>
                    <a:lnTo>
                      <a:pt x="0" y="95250"/>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52" name="Freeform: Shape 51">
                <a:extLst>
                  <a:ext uri="{FF2B5EF4-FFF2-40B4-BE49-F238E27FC236}">
                    <a16:creationId xmlns:a16="http://schemas.microsoft.com/office/drawing/2014/main" id="{CC870E1F-975E-F626-719D-C85CC67B3D07}"/>
                  </a:ext>
                </a:extLst>
              </p:cNvPr>
              <p:cNvSpPr/>
              <p:nvPr/>
            </p:nvSpPr>
            <p:spPr>
              <a:xfrm rot="20208299">
                <a:off x="6221227" y="3100717"/>
                <a:ext cx="190500" cy="94564"/>
              </a:xfrm>
              <a:custGeom>
                <a:avLst/>
                <a:gdLst>
                  <a:gd name="connsiteX0" fmla="*/ 0 w 190500"/>
                  <a:gd name="connsiteY0" fmla="*/ 0 h 94564"/>
                  <a:gd name="connsiteX1" fmla="*/ 190500 w 190500"/>
                  <a:gd name="connsiteY1" fmla="*/ 0 h 94564"/>
                  <a:gd name="connsiteX2" fmla="*/ 190500 w 190500"/>
                  <a:gd name="connsiteY2" fmla="*/ 94564 h 94564"/>
                  <a:gd name="connsiteX3" fmla="*/ 0 w 190500"/>
                  <a:gd name="connsiteY3" fmla="*/ 94564 h 94564"/>
                </a:gdLst>
                <a:ahLst/>
                <a:cxnLst>
                  <a:cxn ang="0">
                    <a:pos x="connsiteX0" y="connsiteY0"/>
                  </a:cxn>
                  <a:cxn ang="0">
                    <a:pos x="connsiteX1" y="connsiteY1"/>
                  </a:cxn>
                  <a:cxn ang="0">
                    <a:pos x="connsiteX2" y="connsiteY2"/>
                  </a:cxn>
                  <a:cxn ang="0">
                    <a:pos x="connsiteX3" y="connsiteY3"/>
                  </a:cxn>
                </a:cxnLst>
                <a:rect l="l" t="t" r="r" b="b"/>
                <a:pathLst>
                  <a:path w="190500" h="94564">
                    <a:moveTo>
                      <a:pt x="0" y="0"/>
                    </a:moveTo>
                    <a:lnTo>
                      <a:pt x="190500" y="0"/>
                    </a:lnTo>
                    <a:lnTo>
                      <a:pt x="190500" y="94564"/>
                    </a:lnTo>
                    <a:lnTo>
                      <a:pt x="0" y="94564"/>
                    </a:lnTo>
                    <a:close/>
                  </a:path>
                </a:pathLst>
              </a:custGeom>
              <a:grpFill/>
              <a:ln w="9525"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grpSp>
      </p:grpSp>
      <p:grpSp>
        <p:nvGrpSpPr>
          <p:cNvPr id="60" name="Group 59">
            <a:extLst>
              <a:ext uri="{FF2B5EF4-FFF2-40B4-BE49-F238E27FC236}">
                <a16:creationId xmlns:a16="http://schemas.microsoft.com/office/drawing/2014/main" id="{0C51F659-85E8-01D8-6DB3-71FE2B91193E}"/>
              </a:ext>
            </a:extLst>
          </p:cNvPr>
          <p:cNvGrpSpPr/>
          <p:nvPr/>
        </p:nvGrpSpPr>
        <p:grpSpPr>
          <a:xfrm>
            <a:off x="1893715" y="8591716"/>
            <a:ext cx="5577840" cy="3467282"/>
            <a:chOff x="868760" y="3565943"/>
            <a:chExt cx="2788920" cy="1733641"/>
          </a:xfrm>
        </p:grpSpPr>
        <p:grpSp>
          <p:nvGrpSpPr>
            <p:cNvPr id="11" name="Group 10">
              <a:extLst>
                <a:ext uri="{FF2B5EF4-FFF2-40B4-BE49-F238E27FC236}">
                  <a16:creationId xmlns:a16="http://schemas.microsoft.com/office/drawing/2014/main" id="{E2EEA399-CEF8-52CE-521E-64365B1A3894}"/>
                </a:ext>
              </a:extLst>
            </p:cNvPr>
            <p:cNvGrpSpPr/>
            <p:nvPr/>
          </p:nvGrpSpPr>
          <p:grpSpPr>
            <a:xfrm>
              <a:off x="868760" y="4402817"/>
              <a:ext cx="2788920" cy="896767"/>
              <a:chOff x="495642" y="2114323"/>
              <a:chExt cx="2788920" cy="896767"/>
            </a:xfrm>
          </p:grpSpPr>
          <p:sp>
            <p:nvSpPr>
              <p:cNvPr id="24" name="TextBox 23">
                <a:extLst>
                  <a:ext uri="{FF2B5EF4-FFF2-40B4-BE49-F238E27FC236}">
                    <a16:creationId xmlns:a16="http://schemas.microsoft.com/office/drawing/2014/main" id="{C15873C1-F0B3-1136-EE82-BB8BB379F79C}"/>
                  </a:ext>
                </a:extLst>
              </p:cNvPr>
              <p:cNvSpPr txBox="1"/>
              <p:nvPr/>
            </p:nvSpPr>
            <p:spPr>
              <a:xfrm>
                <a:off x="501502" y="2580203"/>
                <a:ext cx="2777203" cy="430887"/>
              </a:xfrm>
              <a:prstGeom prst="rect">
                <a:avLst/>
              </a:prstGeom>
              <a:noFill/>
            </p:spPr>
            <p:txBody>
              <a:bodyPr wrap="none" lIns="0" tIns="0" rIns="0" bIns="0" rtlCol="0">
                <a:spAutoFit/>
              </a:bodyPr>
              <a:lstStyle>
                <a:defPPr>
                  <a:defRPr lang="en-US"/>
                </a:defPPr>
                <a:lvl1pPr>
                  <a:defRPr sz="1200"/>
                </a:lvl1pPr>
              </a:lstStyle>
              <a:p>
                <a:pPr algn="ctr"/>
                <a:r>
                  <a:rPr lang="en-US" sz="2800">
                    <a:latin typeface="Poppins" panose="00000500000000000000" pitchFamily="2" charset="0"/>
                    <a:cs typeface="Poppins" panose="00000500000000000000" pitchFamily="2" charset="0"/>
                  </a:rPr>
                  <a:t>Out-of-the-box guidance with </a:t>
                </a:r>
                <a:br>
                  <a:rPr lang="en-US" sz="2800">
                    <a:latin typeface="Poppins" panose="00000500000000000000" pitchFamily="2" charset="0"/>
                    <a:cs typeface="Poppins" panose="00000500000000000000" pitchFamily="2" charset="0"/>
                  </a:rPr>
                </a:br>
                <a:r>
                  <a:rPr lang="en-US" sz="2800">
                    <a:latin typeface="Poppins" panose="00000500000000000000" pitchFamily="2" charset="0"/>
                    <a:cs typeface="Poppins" panose="00000500000000000000" pitchFamily="2" charset="0"/>
                  </a:rPr>
                  <a:t>code ready to go</a:t>
                </a:r>
              </a:p>
            </p:txBody>
          </p:sp>
          <p:sp>
            <p:nvSpPr>
              <p:cNvPr id="29" name="TextBox 28">
                <a:extLst>
                  <a:ext uri="{FF2B5EF4-FFF2-40B4-BE49-F238E27FC236}">
                    <a16:creationId xmlns:a16="http://schemas.microsoft.com/office/drawing/2014/main" id="{4DC680C7-3FC4-E14A-9D67-B3837DCCA92A}"/>
                  </a:ext>
                </a:extLst>
              </p:cNvPr>
              <p:cNvSpPr txBox="1"/>
              <p:nvPr/>
            </p:nvSpPr>
            <p:spPr>
              <a:xfrm>
                <a:off x="495642" y="2114323"/>
                <a:ext cx="2788920" cy="407338"/>
              </a:xfrm>
              <a:prstGeom prst="roundRect">
                <a:avLst>
                  <a:gd name="adj" fmla="val 50000"/>
                </a:avLst>
              </a:prstGeom>
              <a:solidFill>
                <a:schemeClr val="bg1">
                  <a:lumMod val="25000"/>
                  <a:lumOff val="75000"/>
                </a:schemeClr>
              </a:solidFill>
              <a:ln w="38100">
                <a:noFill/>
              </a:ln>
              <a:effectLst>
                <a:outerShdw blurRad="101600" dist="76200" dir="2700000" algn="tl" rotWithShape="0">
                  <a:srgbClr val="562920">
                    <a:alpha val="14902"/>
                  </a:srgbClr>
                </a:outerShdw>
              </a:effectLst>
            </p:spPr>
            <p:txBody>
              <a:bodyPr wrap="square" lIns="0" tIns="0" rIns="0" bIns="0" anchor="ctr" anchorCtr="0">
                <a:noAutofit/>
              </a:bodyPr>
              <a:lstStyle/>
              <a:p>
                <a:pPr algn="ctr" defTabSz="914218">
                  <a:defRPr/>
                </a:pPr>
                <a:r>
                  <a:rPr lang="en-US" sz="3200" b="1" kern="0" spc="-150">
                    <a:latin typeface="Poppins" panose="00000500000000000000" pitchFamily="2" charset="0"/>
                    <a:cs typeface="Poppins" panose="00000500000000000000" pitchFamily="2" charset="0"/>
                  </a:rPr>
                  <a:t>AI templates</a:t>
                </a:r>
              </a:p>
            </p:txBody>
          </p:sp>
        </p:grpSp>
        <p:grpSp>
          <p:nvGrpSpPr>
            <p:cNvPr id="59" name="Group 58">
              <a:extLst>
                <a:ext uri="{FF2B5EF4-FFF2-40B4-BE49-F238E27FC236}">
                  <a16:creationId xmlns:a16="http://schemas.microsoft.com/office/drawing/2014/main" id="{0DD30BA0-4E91-7CC2-1491-27A55B77B2F8}"/>
                </a:ext>
              </a:extLst>
            </p:cNvPr>
            <p:cNvGrpSpPr/>
            <p:nvPr/>
          </p:nvGrpSpPr>
          <p:grpSpPr>
            <a:xfrm>
              <a:off x="1901270" y="3565943"/>
              <a:ext cx="723900" cy="723900"/>
              <a:chOff x="1883324" y="3529183"/>
              <a:chExt cx="723900" cy="723900"/>
            </a:xfrm>
            <a:gradFill>
              <a:gsLst>
                <a:gs pos="0">
                  <a:schemeClr val="accent5">
                    <a:lumMod val="75000"/>
                  </a:schemeClr>
                </a:gs>
                <a:gs pos="100000">
                  <a:schemeClr val="accent1">
                    <a:lumMod val="30000"/>
                    <a:lumOff val="70000"/>
                  </a:schemeClr>
                </a:gs>
              </a:gsLst>
              <a:lin ang="5400000" scaled="1"/>
            </a:gradFill>
          </p:grpSpPr>
          <p:sp>
            <p:nvSpPr>
              <p:cNvPr id="57" name="Freeform: Shape 56">
                <a:extLst>
                  <a:ext uri="{FF2B5EF4-FFF2-40B4-BE49-F238E27FC236}">
                    <a16:creationId xmlns:a16="http://schemas.microsoft.com/office/drawing/2014/main" id="{6911170B-5FAB-6FC0-2787-0B76C3DB09E5}"/>
                  </a:ext>
                </a:extLst>
              </p:cNvPr>
              <p:cNvSpPr/>
              <p:nvPr/>
            </p:nvSpPr>
            <p:spPr>
              <a:xfrm>
                <a:off x="1883324" y="3529183"/>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57150 h 723900"/>
                  <a:gd name="connsiteX6" fmla="*/ 666750 w 723900"/>
                  <a:gd name="connsiteY6" fmla="*/ 361950 h 723900"/>
                  <a:gd name="connsiteX7" fmla="*/ 361950 w 723900"/>
                  <a:gd name="connsiteY7" fmla="*/ 666750 h 723900"/>
                  <a:gd name="connsiteX8" fmla="*/ 57150 w 723900"/>
                  <a:gd name="connsiteY8" fmla="*/ 361950 h 723900"/>
                  <a:gd name="connsiteX9" fmla="*/ 361950 w 723900"/>
                  <a:gd name="connsiteY9" fmla="*/ 571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57150"/>
                    </a:moveTo>
                    <a:cubicBezTo>
                      <a:pt x="529590" y="57150"/>
                      <a:pt x="666750" y="19431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path>
                </a:pathLst>
              </a:custGeom>
              <a:grpFill/>
              <a:ln w="12700" cap="flat">
                <a:solidFill>
                  <a:schemeClr val="dk1"/>
                </a:solid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58" name="Freeform: Shape 57">
                <a:extLst>
                  <a:ext uri="{FF2B5EF4-FFF2-40B4-BE49-F238E27FC236}">
                    <a16:creationId xmlns:a16="http://schemas.microsoft.com/office/drawing/2014/main" id="{DB6F2D79-7AA1-9B6C-B435-4C13748677F6}"/>
                  </a:ext>
                </a:extLst>
              </p:cNvPr>
              <p:cNvSpPr/>
              <p:nvPr/>
            </p:nvSpPr>
            <p:spPr>
              <a:xfrm>
                <a:off x="2096684" y="3744447"/>
                <a:ext cx="295275" cy="295275"/>
              </a:xfrm>
              <a:custGeom>
                <a:avLst/>
                <a:gdLst>
                  <a:gd name="connsiteX0" fmla="*/ 0 w 295275"/>
                  <a:gd name="connsiteY0" fmla="*/ 295275 h 295275"/>
                  <a:gd name="connsiteX1" fmla="*/ 209550 w 295275"/>
                  <a:gd name="connsiteY1" fmla="*/ 209550 h 295275"/>
                  <a:gd name="connsiteX2" fmla="*/ 295275 w 295275"/>
                  <a:gd name="connsiteY2" fmla="*/ 0 h 295275"/>
                  <a:gd name="connsiteX3" fmla="*/ 85725 w 295275"/>
                  <a:gd name="connsiteY3" fmla="*/ 87630 h 295275"/>
                  <a:gd name="connsiteX4" fmla="*/ 0 w 295275"/>
                  <a:gd name="connsiteY4" fmla="*/ 295275 h 295275"/>
                  <a:gd name="connsiteX5" fmla="*/ 148590 w 295275"/>
                  <a:gd name="connsiteY5" fmla="*/ 127635 h 295275"/>
                  <a:gd name="connsiteX6" fmla="*/ 167640 w 295275"/>
                  <a:gd name="connsiteY6" fmla="*/ 146685 h 295275"/>
                  <a:gd name="connsiteX7" fmla="*/ 148590 w 295275"/>
                  <a:gd name="connsiteY7" fmla="*/ 165735 h 295275"/>
                  <a:gd name="connsiteX8" fmla="*/ 129540 w 295275"/>
                  <a:gd name="connsiteY8" fmla="*/ 146685 h 295275"/>
                  <a:gd name="connsiteX9" fmla="*/ 148590 w 295275"/>
                  <a:gd name="connsiteY9" fmla="*/ 12763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295275">
                    <a:moveTo>
                      <a:pt x="0" y="295275"/>
                    </a:moveTo>
                    <a:lnTo>
                      <a:pt x="209550" y="209550"/>
                    </a:lnTo>
                    <a:lnTo>
                      <a:pt x="295275" y="0"/>
                    </a:lnTo>
                    <a:lnTo>
                      <a:pt x="85725" y="87630"/>
                    </a:lnTo>
                    <a:lnTo>
                      <a:pt x="0" y="295275"/>
                    </a:lnTo>
                    <a:close/>
                    <a:moveTo>
                      <a:pt x="148590" y="127635"/>
                    </a:moveTo>
                    <a:cubicBezTo>
                      <a:pt x="160020" y="127635"/>
                      <a:pt x="167640" y="135255"/>
                      <a:pt x="167640" y="146685"/>
                    </a:cubicBezTo>
                    <a:cubicBezTo>
                      <a:pt x="167640" y="158115"/>
                      <a:pt x="160020" y="165735"/>
                      <a:pt x="148590" y="165735"/>
                    </a:cubicBezTo>
                    <a:cubicBezTo>
                      <a:pt x="137160" y="165735"/>
                      <a:pt x="129540" y="158115"/>
                      <a:pt x="129540" y="146685"/>
                    </a:cubicBezTo>
                    <a:cubicBezTo>
                      <a:pt x="129540" y="135255"/>
                      <a:pt x="137160" y="127635"/>
                      <a:pt x="148590" y="127635"/>
                    </a:cubicBezTo>
                  </a:path>
                </a:pathLst>
              </a:custGeom>
              <a:grpFill/>
              <a:ln w="12700" cap="flat">
                <a:solidFill>
                  <a:schemeClr val="dk1"/>
                </a:solid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grpSp>
      </p:grpSp>
      <p:grpSp>
        <p:nvGrpSpPr>
          <p:cNvPr id="77" name="Group 76">
            <a:extLst>
              <a:ext uri="{FF2B5EF4-FFF2-40B4-BE49-F238E27FC236}">
                <a16:creationId xmlns:a16="http://schemas.microsoft.com/office/drawing/2014/main" id="{F1E2870C-EE7A-7A82-8785-4632E197558E}"/>
              </a:ext>
            </a:extLst>
          </p:cNvPr>
          <p:cNvGrpSpPr/>
          <p:nvPr/>
        </p:nvGrpSpPr>
        <p:grpSpPr>
          <a:xfrm>
            <a:off x="9427700" y="3338548"/>
            <a:ext cx="5585390" cy="3557858"/>
            <a:chOff x="8530700" y="3538932"/>
            <a:chExt cx="2792695" cy="1778929"/>
          </a:xfrm>
        </p:grpSpPr>
        <p:grpSp>
          <p:nvGrpSpPr>
            <p:cNvPr id="32" name="Group 31">
              <a:extLst>
                <a:ext uri="{FF2B5EF4-FFF2-40B4-BE49-F238E27FC236}">
                  <a16:creationId xmlns:a16="http://schemas.microsoft.com/office/drawing/2014/main" id="{A4D305A0-961B-BAD6-B27E-CCB15D28B112}"/>
                </a:ext>
              </a:extLst>
            </p:cNvPr>
            <p:cNvGrpSpPr/>
            <p:nvPr/>
          </p:nvGrpSpPr>
          <p:grpSpPr>
            <a:xfrm>
              <a:off x="8530700" y="4402817"/>
              <a:ext cx="2792695" cy="915044"/>
              <a:chOff x="8331168" y="1998829"/>
              <a:chExt cx="2792695" cy="915044"/>
            </a:xfrm>
          </p:grpSpPr>
          <p:sp>
            <p:nvSpPr>
              <p:cNvPr id="33" name="TextBox 32">
                <a:extLst>
                  <a:ext uri="{FF2B5EF4-FFF2-40B4-BE49-F238E27FC236}">
                    <a16:creationId xmlns:a16="http://schemas.microsoft.com/office/drawing/2014/main" id="{0F09C08F-F6BE-0AC1-AAF0-5E6DD4FD0DDD}"/>
                  </a:ext>
                </a:extLst>
              </p:cNvPr>
              <p:cNvSpPr txBox="1"/>
              <p:nvPr/>
            </p:nvSpPr>
            <p:spPr>
              <a:xfrm>
                <a:off x="8331168" y="2482986"/>
                <a:ext cx="2747951" cy="430887"/>
              </a:xfrm>
              <a:prstGeom prst="rect">
                <a:avLst/>
              </a:prstGeom>
              <a:noFill/>
            </p:spPr>
            <p:txBody>
              <a:bodyPr wrap="square" lIns="0" tIns="0" rIns="0" bIns="0" rtlCol="0">
                <a:spAutoFit/>
              </a:bodyPr>
              <a:lstStyle>
                <a:defPPr>
                  <a:defRPr lang="en-US"/>
                </a:defPPr>
                <a:lvl1pPr>
                  <a:defRPr sz="1200"/>
                </a:lvl1pPr>
              </a:lstStyle>
              <a:p>
                <a:pPr algn="ctr"/>
                <a:r>
                  <a:rPr lang="en-US" sz="2800">
                    <a:latin typeface="Poppins" panose="00000500000000000000" pitchFamily="2" charset="0"/>
                    <a:cs typeface="Poppins" panose="00000500000000000000" pitchFamily="2" charset="0"/>
                  </a:rPr>
                  <a:t>Data, semantic search, </a:t>
                </a:r>
                <a:br>
                  <a:rPr lang="en-US" sz="2800">
                    <a:latin typeface="Poppins" panose="00000500000000000000" pitchFamily="2" charset="0"/>
                    <a:cs typeface="Poppins" panose="00000500000000000000" pitchFamily="2" charset="0"/>
                  </a:rPr>
                </a:br>
                <a:r>
                  <a:rPr lang="en-US" sz="2800">
                    <a:latin typeface="Poppins" panose="00000500000000000000" pitchFamily="2" charset="0"/>
                    <a:cs typeface="Poppins" panose="00000500000000000000" pitchFamily="2" charset="0"/>
                  </a:rPr>
                  <a:t>embeddings</a:t>
                </a:r>
              </a:p>
            </p:txBody>
          </p:sp>
          <p:sp>
            <p:nvSpPr>
              <p:cNvPr id="34" name="TextBox 33">
                <a:extLst>
                  <a:ext uri="{FF2B5EF4-FFF2-40B4-BE49-F238E27FC236}">
                    <a16:creationId xmlns:a16="http://schemas.microsoft.com/office/drawing/2014/main" id="{5CA757AE-5C1D-3AE9-F617-472C9B524359}"/>
                  </a:ext>
                </a:extLst>
              </p:cNvPr>
              <p:cNvSpPr txBox="1"/>
              <p:nvPr/>
            </p:nvSpPr>
            <p:spPr>
              <a:xfrm>
                <a:off x="8334943" y="1998829"/>
                <a:ext cx="2788920" cy="407338"/>
              </a:xfrm>
              <a:prstGeom prst="roundRect">
                <a:avLst>
                  <a:gd name="adj" fmla="val 50000"/>
                </a:avLst>
              </a:prstGeom>
              <a:solidFill>
                <a:schemeClr val="bg1">
                  <a:lumMod val="25000"/>
                  <a:lumOff val="75000"/>
                </a:schemeClr>
              </a:solidFill>
              <a:ln w="38100">
                <a:noFill/>
              </a:ln>
              <a:effectLst>
                <a:outerShdw blurRad="101600" dist="76200" dir="2700000" algn="tl" rotWithShape="0">
                  <a:srgbClr val="562920">
                    <a:alpha val="14902"/>
                  </a:srgbClr>
                </a:outerShdw>
              </a:effectLst>
            </p:spPr>
            <p:txBody>
              <a:bodyPr wrap="square" lIns="0" tIns="0" rIns="0" bIns="0" anchor="ctr" anchorCtr="0">
                <a:noAutofit/>
              </a:bodyPr>
              <a:lstStyle/>
              <a:p>
                <a:pPr algn="ctr" defTabSz="914218">
                  <a:defRPr/>
                </a:pPr>
                <a:r>
                  <a:rPr lang="en-US" sz="3200" b="1" kern="0" spc="-150" dirty="0" err="1">
                    <a:latin typeface="Poppins" panose="00000500000000000000" pitchFamily="2" charset="0"/>
                    <a:cs typeface="Poppins" panose="00000500000000000000" pitchFamily="2" charset="0"/>
                  </a:rPr>
                  <a:t>VectorData</a:t>
                </a:r>
                <a:r>
                  <a:rPr lang="en-US" sz="3200" b="1" kern="0" spc="-150" dirty="0">
                    <a:latin typeface="Poppins" panose="00000500000000000000" pitchFamily="2" charset="0"/>
                    <a:cs typeface="Poppins" panose="00000500000000000000" pitchFamily="2" charset="0"/>
                  </a:rPr>
                  <a:t> extensions</a:t>
                </a:r>
              </a:p>
            </p:txBody>
          </p:sp>
        </p:grpSp>
        <p:grpSp>
          <p:nvGrpSpPr>
            <p:cNvPr id="76" name="Group 75">
              <a:extLst>
                <a:ext uri="{FF2B5EF4-FFF2-40B4-BE49-F238E27FC236}">
                  <a16:creationId xmlns:a16="http://schemas.microsoft.com/office/drawing/2014/main" id="{ED5EAD25-293B-4936-F4A0-B627D10638C8}"/>
                </a:ext>
              </a:extLst>
            </p:cNvPr>
            <p:cNvGrpSpPr/>
            <p:nvPr/>
          </p:nvGrpSpPr>
          <p:grpSpPr>
            <a:xfrm>
              <a:off x="9616533" y="3538932"/>
              <a:ext cx="583079" cy="699713"/>
              <a:chOff x="9616533" y="3538932"/>
              <a:chExt cx="583079" cy="699713"/>
            </a:xfrm>
          </p:grpSpPr>
          <p:grpSp>
            <p:nvGrpSpPr>
              <p:cNvPr id="71" name="Graphic 63" descr="Database outline">
                <a:extLst>
                  <a:ext uri="{FF2B5EF4-FFF2-40B4-BE49-F238E27FC236}">
                    <a16:creationId xmlns:a16="http://schemas.microsoft.com/office/drawing/2014/main" id="{10AAADD4-444D-6C03-AC8C-760EFBF5A8B3}"/>
                  </a:ext>
                </a:extLst>
              </p:cNvPr>
              <p:cNvGrpSpPr/>
              <p:nvPr/>
            </p:nvGrpSpPr>
            <p:grpSpPr>
              <a:xfrm>
                <a:off x="9805402" y="3739474"/>
                <a:ext cx="394210" cy="499171"/>
                <a:chOff x="9805402" y="3739474"/>
                <a:chExt cx="394210" cy="499171"/>
              </a:xfrm>
              <a:gradFill>
                <a:gsLst>
                  <a:gs pos="0">
                    <a:schemeClr val="accent5">
                      <a:lumMod val="75000"/>
                    </a:schemeClr>
                  </a:gs>
                  <a:gs pos="100000">
                    <a:schemeClr val="accent1">
                      <a:lumMod val="30000"/>
                      <a:lumOff val="70000"/>
                    </a:schemeClr>
                  </a:gs>
                </a:gsLst>
                <a:lin ang="5400000" scaled="1"/>
              </a:gradFill>
            </p:grpSpPr>
            <p:sp>
              <p:nvSpPr>
                <p:cNvPr id="72" name="Freeform: Shape 71">
                  <a:extLst>
                    <a:ext uri="{FF2B5EF4-FFF2-40B4-BE49-F238E27FC236}">
                      <a16:creationId xmlns:a16="http://schemas.microsoft.com/office/drawing/2014/main" id="{A73C310E-1B98-3FC6-8B58-82E9F347370F}"/>
                    </a:ext>
                  </a:extLst>
                </p:cNvPr>
                <p:cNvSpPr/>
                <p:nvPr/>
              </p:nvSpPr>
              <p:spPr>
                <a:xfrm>
                  <a:off x="9805402" y="3739474"/>
                  <a:ext cx="394210" cy="499171"/>
                </a:xfrm>
                <a:custGeom>
                  <a:avLst/>
                  <a:gdLst>
                    <a:gd name="connsiteX0" fmla="*/ 394210 w 394210"/>
                    <a:gd name="connsiteY0" fmla="*/ 441575 h 499171"/>
                    <a:gd name="connsiteX1" fmla="*/ 394210 w 394210"/>
                    <a:gd name="connsiteY1" fmla="*/ 57597 h 499171"/>
                    <a:gd name="connsiteX2" fmla="*/ 197105 w 394210"/>
                    <a:gd name="connsiteY2" fmla="*/ 0 h 499171"/>
                    <a:gd name="connsiteX3" fmla="*/ 0 w 394210"/>
                    <a:gd name="connsiteY3" fmla="*/ 57597 h 499171"/>
                    <a:gd name="connsiteX4" fmla="*/ 0 w 394210"/>
                    <a:gd name="connsiteY4" fmla="*/ 441575 h 499171"/>
                    <a:gd name="connsiteX5" fmla="*/ 197105 w 394210"/>
                    <a:gd name="connsiteY5" fmla="*/ 499172 h 499171"/>
                    <a:gd name="connsiteX6" fmla="*/ 394210 w 394210"/>
                    <a:gd name="connsiteY6" fmla="*/ 441575 h 499171"/>
                    <a:gd name="connsiteX7" fmla="*/ 197105 w 394210"/>
                    <a:gd name="connsiteY7" fmla="*/ 12799 h 499171"/>
                    <a:gd name="connsiteX8" fmla="*/ 380617 w 394210"/>
                    <a:gd name="connsiteY8" fmla="*/ 57597 h 499171"/>
                    <a:gd name="connsiteX9" fmla="*/ 197105 w 394210"/>
                    <a:gd name="connsiteY9" fmla="*/ 102394 h 499171"/>
                    <a:gd name="connsiteX10" fmla="*/ 13593 w 394210"/>
                    <a:gd name="connsiteY10" fmla="*/ 57597 h 499171"/>
                    <a:gd name="connsiteX11" fmla="*/ 197105 w 394210"/>
                    <a:gd name="connsiteY11" fmla="*/ 12799 h 499171"/>
                    <a:gd name="connsiteX12" fmla="*/ 13593 w 394210"/>
                    <a:gd name="connsiteY12" fmla="*/ 79739 h 499171"/>
                    <a:gd name="connsiteX13" fmla="*/ 197105 w 394210"/>
                    <a:gd name="connsiteY13" fmla="*/ 115193 h 499171"/>
                    <a:gd name="connsiteX14" fmla="*/ 380617 w 394210"/>
                    <a:gd name="connsiteY14" fmla="*/ 79739 h 499171"/>
                    <a:gd name="connsiteX15" fmla="*/ 380617 w 394210"/>
                    <a:gd name="connsiteY15" fmla="*/ 185589 h 499171"/>
                    <a:gd name="connsiteX16" fmla="*/ 197105 w 394210"/>
                    <a:gd name="connsiteY16" fmla="*/ 230387 h 499171"/>
                    <a:gd name="connsiteX17" fmla="*/ 13593 w 394210"/>
                    <a:gd name="connsiteY17" fmla="*/ 185589 h 499171"/>
                    <a:gd name="connsiteX18" fmla="*/ 13593 w 394210"/>
                    <a:gd name="connsiteY18" fmla="*/ 207732 h 499171"/>
                    <a:gd name="connsiteX19" fmla="*/ 197105 w 394210"/>
                    <a:gd name="connsiteY19" fmla="*/ 243186 h 499171"/>
                    <a:gd name="connsiteX20" fmla="*/ 380617 w 394210"/>
                    <a:gd name="connsiteY20" fmla="*/ 207732 h 499171"/>
                    <a:gd name="connsiteX21" fmla="*/ 380617 w 394210"/>
                    <a:gd name="connsiteY21" fmla="*/ 313582 h 499171"/>
                    <a:gd name="connsiteX22" fmla="*/ 197105 w 394210"/>
                    <a:gd name="connsiteY22" fmla="*/ 358380 h 499171"/>
                    <a:gd name="connsiteX23" fmla="*/ 13593 w 394210"/>
                    <a:gd name="connsiteY23" fmla="*/ 313582 h 499171"/>
                    <a:gd name="connsiteX24" fmla="*/ 13593 w 394210"/>
                    <a:gd name="connsiteY24" fmla="*/ 441575 h 499171"/>
                    <a:gd name="connsiteX25" fmla="*/ 13593 w 394210"/>
                    <a:gd name="connsiteY25" fmla="*/ 335725 h 499171"/>
                    <a:gd name="connsiteX26" fmla="*/ 197105 w 394210"/>
                    <a:gd name="connsiteY26" fmla="*/ 371179 h 499171"/>
                    <a:gd name="connsiteX27" fmla="*/ 380617 w 394210"/>
                    <a:gd name="connsiteY27" fmla="*/ 335725 h 499171"/>
                    <a:gd name="connsiteX28" fmla="*/ 380617 w 394210"/>
                    <a:gd name="connsiteY28" fmla="*/ 441575 h 499171"/>
                    <a:gd name="connsiteX29" fmla="*/ 197105 w 394210"/>
                    <a:gd name="connsiteY29" fmla="*/ 486372 h 499171"/>
                    <a:gd name="connsiteX30" fmla="*/ 13593 w 394210"/>
                    <a:gd name="connsiteY30" fmla="*/ 441575 h 49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4210" h="499171">
                      <a:moveTo>
                        <a:pt x="394210" y="441575"/>
                      </a:moveTo>
                      <a:lnTo>
                        <a:pt x="394210" y="57597"/>
                      </a:lnTo>
                      <a:cubicBezTo>
                        <a:pt x="394210" y="20184"/>
                        <a:pt x="292660" y="0"/>
                        <a:pt x="197105" y="0"/>
                      </a:cubicBezTo>
                      <a:cubicBezTo>
                        <a:pt x="101550" y="0"/>
                        <a:pt x="0" y="20184"/>
                        <a:pt x="0" y="57597"/>
                      </a:cubicBezTo>
                      <a:lnTo>
                        <a:pt x="0" y="441575"/>
                      </a:lnTo>
                      <a:cubicBezTo>
                        <a:pt x="0" y="478987"/>
                        <a:pt x="101550" y="499172"/>
                        <a:pt x="197105" y="499172"/>
                      </a:cubicBezTo>
                      <a:cubicBezTo>
                        <a:pt x="292660" y="499172"/>
                        <a:pt x="394210" y="478987"/>
                        <a:pt x="394210" y="441575"/>
                      </a:cubicBezTo>
                      <a:close/>
                      <a:moveTo>
                        <a:pt x="197105" y="12799"/>
                      </a:moveTo>
                      <a:cubicBezTo>
                        <a:pt x="302135" y="12799"/>
                        <a:pt x="380617" y="36478"/>
                        <a:pt x="380617" y="57597"/>
                      </a:cubicBezTo>
                      <a:cubicBezTo>
                        <a:pt x="380617" y="78716"/>
                        <a:pt x="302135" y="102394"/>
                        <a:pt x="197105" y="102394"/>
                      </a:cubicBezTo>
                      <a:cubicBezTo>
                        <a:pt x="92075" y="102394"/>
                        <a:pt x="13593" y="78716"/>
                        <a:pt x="13593" y="57597"/>
                      </a:cubicBezTo>
                      <a:cubicBezTo>
                        <a:pt x="13593" y="36478"/>
                        <a:pt x="92075" y="12799"/>
                        <a:pt x="197105" y="12799"/>
                      </a:cubicBezTo>
                      <a:close/>
                      <a:moveTo>
                        <a:pt x="13593" y="79739"/>
                      </a:moveTo>
                      <a:cubicBezTo>
                        <a:pt x="44376" y="102906"/>
                        <a:pt x="122565" y="115193"/>
                        <a:pt x="197105" y="115193"/>
                      </a:cubicBezTo>
                      <a:cubicBezTo>
                        <a:pt x="271645" y="115193"/>
                        <a:pt x="349834" y="102906"/>
                        <a:pt x="380617" y="79739"/>
                      </a:cubicBezTo>
                      <a:lnTo>
                        <a:pt x="380617" y="185589"/>
                      </a:lnTo>
                      <a:cubicBezTo>
                        <a:pt x="380617" y="206708"/>
                        <a:pt x="302135" y="230387"/>
                        <a:pt x="197105" y="230387"/>
                      </a:cubicBezTo>
                      <a:cubicBezTo>
                        <a:pt x="92075" y="230387"/>
                        <a:pt x="13593" y="206708"/>
                        <a:pt x="13593" y="185589"/>
                      </a:cubicBezTo>
                      <a:close/>
                      <a:moveTo>
                        <a:pt x="13593" y="207732"/>
                      </a:moveTo>
                      <a:cubicBezTo>
                        <a:pt x="44376" y="230899"/>
                        <a:pt x="122565" y="243186"/>
                        <a:pt x="197105" y="243186"/>
                      </a:cubicBezTo>
                      <a:cubicBezTo>
                        <a:pt x="271645" y="243186"/>
                        <a:pt x="349834" y="230899"/>
                        <a:pt x="380617" y="207732"/>
                      </a:cubicBezTo>
                      <a:lnTo>
                        <a:pt x="380617" y="313582"/>
                      </a:lnTo>
                      <a:cubicBezTo>
                        <a:pt x="380617" y="334701"/>
                        <a:pt x="302135" y="358380"/>
                        <a:pt x="197105" y="358380"/>
                      </a:cubicBezTo>
                      <a:cubicBezTo>
                        <a:pt x="92075" y="358380"/>
                        <a:pt x="13593" y="334701"/>
                        <a:pt x="13593" y="313582"/>
                      </a:cubicBezTo>
                      <a:close/>
                      <a:moveTo>
                        <a:pt x="13593" y="441575"/>
                      </a:moveTo>
                      <a:lnTo>
                        <a:pt x="13593" y="335725"/>
                      </a:lnTo>
                      <a:cubicBezTo>
                        <a:pt x="44376" y="358892"/>
                        <a:pt x="122565" y="371179"/>
                        <a:pt x="197105" y="371179"/>
                      </a:cubicBezTo>
                      <a:cubicBezTo>
                        <a:pt x="271645" y="371179"/>
                        <a:pt x="349834" y="358892"/>
                        <a:pt x="380617" y="335725"/>
                      </a:cubicBezTo>
                      <a:lnTo>
                        <a:pt x="380617" y="441575"/>
                      </a:lnTo>
                      <a:cubicBezTo>
                        <a:pt x="380617" y="462694"/>
                        <a:pt x="302135" y="486372"/>
                        <a:pt x="197105" y="486372"/>
                      </a:cubicBezTo>
                      <a:cubicBezTo>
                        <a:pt x="92075" y="486372"/>
                        <a:pt x="13593" y="462694"/>
                        <a:pt x="13593" y="441575"/>
                      </a:cubicBezTo>
                      <a:close/>
                    </a:path>
                  </a:pathLst>
                </a:custGeom>
                <a:grpFill/>
                <a:ln w="6747"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73" name="Freeform: Shape 72">
                  <a:extLst>
                    <a:ext uri="{FF2B5EF4-FFF2-40B4-BE49-F238E27FC236}">
                      <a16:creationId xmlns:a16="http://schemas.microsoft.com/office/drawing/2014/main" id="{DBC281D1-6C02-054C-85DF-063024F796B8}"/>
                    </a:ext>
                  </a:extLst>
                </p:cNvPr>
                <p:cNvSpPr/>
                <p:nvPr/>
              </p:nvSpPr>
              <p:spPr>
                <a:xfrm>
                  <a:off x="10124849" y="3893065"/>
                  <a:ext cx="27186" cy="25598"/>
                </a:xfrm>
                <a:custGeom>
                  <a:avLst/>
                  <a:gdLst>
                    <a:gd name="connsiteX0" fmla="*/ 27187 w 27186"/>
                    <a:gd name="connsiteY0" fmla="*/ 12799 h 25598"/>
                    <a:gd name="connsiteX1" fmla="*/ 13593 w 27186"/>
                    <a:gd name="connsiteY1" fmla="*/ 25599 h 25598"/>
                    <a:gd name="connsiteX2" fmla="*/ 0 w 27186"/>
                    <a:gd name="connsiteY2" fmla="*/ 12799 h 25598"/>
                    <a:gd name="connsiteX3" fmla="*/ 13593 w 27186"/>
                    <a:gd name="connsiteY3" fmla="*/ 0 h 25598"/>
                    <a:gd name="connsiteX4" fmla="*/ 27187 w 27186"/>
                    <a:gd name="connsiteY4" fmla="*/ 12799 h 2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6" h="25598">
                      <a:moveTo>
                        <a:pt x="27187" y="12799"/>
                      </a:moveTo>
                      <a:cubicBezTo>
                        <a:pt x="27187" y="19868"/>
                        <a:pt x="21101" y="25599"/>
                        <a:pt x="13593" y="25599"/>
                      </a:cubicBezTo>
                      <a:cubicBezTo>
                        <a:pt x="6086" y="25599"/>
                        <a:pt x="0" y="19868"/>
                        <a:pt x="0" y="12799"/>
                      </a:cubicBezTo>
                      <a:cubicBezTo>
                        <a:pt x="0" y="5730"/>
                        <a:pt x="6086" y="0"/>
                        <a:pt x="13593" y="0"/>
                      </a:cubicBezTo>
                      <a:cubicBezTo>
                        <a:pt x="21101" y="0"/>
                        <a:pt x="27187" y="5730"/>
                        <a:pt x="27187" y="12799"/>
                      </a:cubicBezTo>
                      <a:close/>
                    </a:path>
                  </a:pathLst>
                </a:custGeom>
                <a:grpFill/>
                <a:ln w="6747"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74" name="Freeform: Shape 73">
                  <a:extLst>
                    <a:ext uri="{FF2B5EF4-FFF2-40B4-BE49-F238E27FC236}">
                      <a16:creationId xmlns:a16="http://schemas.microsoft.com/office/drawing/2014/main" id="{3035FEAE-679D-5FF7-55D4-580CFA71E951}"/>
                    </a:ext>
                  </a:extLst>
                </p:cNvPr>
                <p:cNvSpPr/>
                <p:nvPr/>
              </p:nvSpPr>
              <p:spPr>
                <a:xfrm>
                  <a:off x="10124849" y="4021058"/>
                  <a:ext cx="27186" cy="25598"/>
                </a:xfrm>
                <a:custGeom>
                  <a:avLst/>
                  <a:gdLst>
                    <a:gd name="connsiteX0" fmla="*/ 27187 w 27186"/>
                    <a:gd name="connsiteY0" fmla="*/ 12799 h 25598"/>
                    <a:gd name="connsiteX1" fmla="*/ 13593 w 27186"/>
                    <a:gd name="connsiteY1" fmla="*/ 25599 h 25598"/>
                    <a:gd name="connsiteX2" fmla="*/ 0 w 27186"/>
                    <a:gd name="connsiteY2" fmla="*/ 12799 h 25598"/>
                    <a:gd name="connsiteX3" fmla="*/ 13593 w 27186"/>
                    <a:gd name="connsiteY3" fmla="*/ 0 h 25598"/>
                    <a:gd name="connsiteX4" fmla="*/ 27187 w 27186"/>
                    <a:gd name="connsiteY4" fmla="*/ 12799 h 2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6" h="25598">
                      <a:moveTo>
                        <a:pt x="27187" y="12799"/>
                      </a:moveTo>
                      <a:cubicBezTo>
                        <a:pt x="27187" y="19868"/>
                        <a:pt x="21101" y="25599"/>
                        <a:pt x="13593" y="25599"/>
                      </a:cubicBezTo>
                      <a:cubicBezTo>
                        <a:pt x="6086" y="25599"/>
                        <a:pt x="0" y="19868"/>
                        <a:pt x="0" y="12799"/>
                      </a:cubicBezTo>
                      <a:cubicBezTo>
                        <a:pt x="0" y="5730"/>
                        <a:pt x="6086" y="0"/>
                        <a:pt x="13593" y="0"/>
                      </a:cubicBezTo>
                      <a:cubicBezTo>
                        <a:pt x="21101" y="0"/>
                        <a:pt x="27187" y="5730"/>
                        <a:pt x="27187" y="12799"/>
                      </a:cubicBezTo>
                      <a:close/>
                    </a:path>
                  </a:pathLst>
                </a:custGeom>
                <a:grpFill/>
                <a:ln w="6747"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75" name="Freeform: Shape 74">
                  <a:extLst>
                    <a:ext uri="{FF2B5EF4-FFF2-40B4-BE49-F238E27FC236}">
                      <a16:creationId xmlns:a16="http://schemas.microsoft.com/office/drawing/2014/main" id="{034D1009-80A6-30AF-17EC-6868FDD9123C}"/>
                    </a:ext>
                  </a:extLst>
                </p:cNvPr>
                <p:cNvSpPr/>
                <p:nvPr/>
              </p:nvSpPr>
              <p:spPr>
                <a:xfrm>
                  <a:off x="10124849" y="4149051"/>
                  <a:ext cx="27186" cy="25598"/>
                </a:xfrm>
                <a:custGeom>
                  <a:avLst/>
                  <a:gdLst>
                    <a:gd name="connsiteX0" fmla="*/ 27187 w 27186"/>
                    <a:gd name="connsiteY0" fmla="*/ 12799 h 25598"/>
                    <a:gd name="connsiteX1" fmla="*/ 13593 w 27186"/>
                    <a:gd name="connsiteY1" fmla="*/ 25599 h 25598"/>
                    <a:gd name="connsiteX2" fmla="*/ 0 w 27186"/>
                    <a:gd name="connsiteY2" fmla="*/ 12799 h 25598"/>
                    <a:gd name="connsiteX3" fmla="*/ 13593 w 27186"/>
                    <a:gd name="connsiteY3" fmla="*/ 0 h 25598"/>
                    <a:gd name="connsiteX4" fmla="*/ 27187 w 27186"/>
                    <a:gd name="connsiteY4" fmla="*/ 12799 h 2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6" h="25598">
                      <a:moveTo>
                        <a:pt x="27187" y="12799"/>
                      </a:moveTo>
                      <a:cubicBezTo>
                        <a:pt x="27187" y="19868"/>
                        <a:pt x="21101" y="25599"/>
                        <a:pt x="13593" y="25599"/>
                      </a:cubicBezTo>
                      <a:cubicBezTo>
                        <a:pt x="6086" y="25599"/>
                        <a:pt x="0" y="19868"/>
                        <a:pt x="0" y="12799"/>
                      </a:cubicBezTo>
                      <a:cubicBezTo>
                        <a:pt x="0" y="5730"/>
                        <a:pt x="6086" y="0"/>
                        <a:pt x="13593" y="0"/>
                      </a:cubicBezTo>
                      <a:cubicBezTo>
                        <a:pt x="21101" y="0"/>
                        <a:pt x="27187" y="5730"/>
                        <a:pt x="27187" y="12799"/>
                      </a:cubicBezTo>
                      <a:close/>
                    </a:path>
                  </a:pathLst>
                </a:custGeom>
                <a:grpFill/>
                <a:ln w="6747"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grpSp>
          <p:grpSp>
            <p:nvGrpSpPr>
              <p:cNvPr id="66" name="Graphic 62" descr="Database with solid fill">
                <a:extLst>
                  <a:ext uri="{FF2B5EF4-FFF2-40B4-BE49-F238E27FC236}">
                    <a16:creationId xmlns:a16="http://schemas.microsoft.com/office/drawing/2014/main" id="{A1E4FBBC-12B2-DF80-A1A0-C1B21CF54FBD}"/>
                  </a:ext>
                </a:extLst>
              </p:cNvPr>
              <p:cNvGrpSpPr/>
              <p:nvPr/>
            </p:nvGrpSpPr>
            <p:grpSpPr>
              <a:xfrm>
                <a:off x="9616533" y="3538932"/>
                <a:ext cx="380616" cy="486370"/>
                <a:chOff x="9616533" y="3538932"/>
                <a:chExt cx="380616" cy="486370"/>
              </a:xfrm>
              <a:gradFill>
                <a:gsLst>
                  <a:gs pos="0">
                    <a:schemeClr val="accent5">
                      <a:lumMod val="75000"/>
                    </a:schemeClr>
                  </a:gs>
                  <a:gs pos="100000">
                    <a:schemeClr val="accent1">
                      <a:lumMod val="30000"/>
                      <a:lumOff val="70000"/>
                    </a:schemeClr>
                  </a:gs>
                </a:gsLst>
                <a:lin ang="5400000" scaled="1"/>
              </a:gradFill>
            </p:grpSpPr>
            <p:sp>
              <p:nvSpPr>
                <p:cNvPr id="67" name="Freeform: Shape 66">
                  <a:extLst>
                    <a:ext uri="{FF2B5EF4-FFF2-40B4-BE49-F238E27FC236}">
                      <a16:creationId xmlns:a16="http://schemas.microsoft.com/office/drawing/2014/main" id="{0F51D9F6-74C4-204E-B242-1C363E1F8825}"/>
                    </a:ext>
                  </a:extLst>
                </p:cNvPr>
                <p:cNvSpPr/>
                <p:nvPr/>
              </p:nvSpPr>
              <p:spPr>
                <a:xfrm>
                  <a:off x="9616533" y="3538932"/>
                  <a:ext cx="380616" cy="102393"/>
                </a:xfrm>
                <a:custGeom>
                  <a:avLst/>
                  <a:gdLst>
                    <a:gd name="connsiteX0" fmla="*/ 380617 w 380616"/>
                    <a:gd name="connsiteY0" fmla="*/ 51197 h 102393"/>
                    <a:gd name="connsiteX1" fmla="*/ 190308 w 380616"/>
                    <a:gd name="connsiteY1" fmla="*/ 102394 h 102393"/>
                    <a:gd name="connsiteX2" fmla="*/ 0 w 380616"/>
                    <a:gd name="connsiteY2" fmla="*/ 51197 h 102393"/>
                    <a:gd name="connsiteX3" fmla="*/ 190308 w 380616"/>
                    <a:gd name="connsiteY3" fmla="*/ 0 h 102393"/>
                    <a:gd name="connsiteX4" fmla="*/ 380617 w 380616"/>
                    <a:gd name="connsiteY4" fmla="*/ 51197 h 102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616" h="102393">
                      <a:moveTo>
                        <a:pt x="380617" y="51197"/>
                      </a:moveTo>
                      <a:cubicBezTo>
                        <a:pt x="380617" y="79472"/>
                        <a:pt x="295413" y="102394"/>
                        <a:pt x="190308" y="102394"/>
                      </a:cubicBezTo>
                      <a:cubicBezTo>
                        <a:pt x="85204" y="102394"/>
                        <a:pt x="0" y="79472"/>
                        <a:pt x="0" y="51197"/>
                      </a:cubicBezTo>
                      <a:cubicBezTo>
                        <a:pt x="0" y="22922"/>
                        <a:pt x="85204" y="0"/>
                        <a:pt x="190308" y="0"/>
                      </a:cubicBezTo>
                      <a:cubicBezTo>
                        <a:pt x="295413" y="0"/>
                        <a:pt x="380617" y="22922"/>
                        <a:pt x="380617" y="51197"/>
                      </a:cubicBezTo>
                      <a:close/>
                    </a:path>
                  </a:pathLst>
                </a:custGeom>
                <a:grpFill/>
                <a:ln w="6747"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68" name="Freeform: Shape 67">
                  <a:extLst>
                    <a:ext uri="{FF2B5EF4-FFF2-40B4-BE49-F238E27FC236}">
                      <a16:creationId xmlns:a16="http://schemas.microsoft.com/office/drawing/2014/main" id="{59576AA7-CF65-BD63-7069-5915F1E356AD}"/>
                    </a:ext>
                  </a:extLst>
                </p:cNvPr>
                <p:cNvSpPr/>
                <p:nvPr/>
              </p:nvSpPr>
              <p:spPr>
                <a:xfrm>
                  <a:off x="9616533" y="3615727"/>
                  <a:ext cx="380616" cy="153590"/>
                </a:xfrm>
                <a:custGeom>
                  <a:avLst/>
                  <a:gdLst>
                    <a:gd name="connsiteX0" fmla="*/ 326243 w 380616"/>
                    <a:gd name="connsiteY0" fmla="*/ 102394 h 153590"/>
                    <a:gd name="connsiteX1" fmla="*/ 312650 w 380616"/>
                    <a:gd name="connsiteY1" fmla="*/ 89595 h 153590"/>
                    <a:gd name="connsiteX2" fmla="*/ 326243 w 380616"/>
                    <a:gd name="connsiteY2" fmla="*/ 76795 h 153590"/>
                    <a:gd name="connsiteX3" fmla="*/ 339836 w 380616"/>
                    <a:gd name="connsiteY3" fmla="*/ 89595 h 153590"/>
                    <a:gd name="connsiteX4" fmla="*/ 326243 w 380616"/>
                    <a:gd name="connsiteY4" fmla="*/ 102394 h 153590"/>
                    <a:gd name="connsiteX5" fmla="*/ 190308 w 380616"/>
                    <a:gd name="connsiteY5" fmla="*/ 51197 h 153590"/>
                    <a:gd name="connsiteX6" fmla="*/ 0 w 380616"/>
                    <a:gd name="connsiteY6" fmla="*/ 0 h 153590"/>
                    <a:gd name="connsiteX7" fmla="*/ 0 w 380616"/>
                    <a:gd name="connsiteY7" fmla="*/ 102394 h 153590"/>
                    <a:gd name="connsiteX8" fmla="*/ 190308 w 380616"/>
                    <a:gd name="connsiteY8" fmla="*/ 153591 h 153590"/>
                    <a:gd name="connsiteX9" fmla="*/ 380617 w 380616"/>
                    <a:gd name="connsiteY9" fmla="*/ 102394 h 153590"/>
                    <a:gd name="connsiteX10" fmla="*/ 380617 w 380616"/>
                    <a:gd name="connsiteY10" fmla="*/ 0 h 153590"/>
                    <a:gd name="connsiteX11" fmla="*/ 190308 w 380616"/>
                    <a:gd name="connsiteY11" fmla="*/ 51197 h 15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616" h="153590">
                      <a:moveTo>
                        <a:pt x="326243" y="102394"/>
                      </a:moveTo>
                      <a:cubicBezTo>
                        <a:pt x="318087" y="102394"/>
                        <a:pt x="312650" y="97274"/>
                        <a:pt x="312650" y="89595"/>
                      </a:cubicBezTo>
                      <a:cubicBezTo>
                        <a:pt x="312650" y="81915"/>
                        <a:pt x="318087" y="76795"/>
                        <a:pt x="326243" y="76795"/>
                      </a:cubicBezTo>
                      <a:cubicBezTo>
                        <a:pt x="334399" y="76795"/>
                        <a:pt x="339836" y="81915"/>
                        <a:pt x="339836" y="89595"/>
                      </a:cubicBezTo>
                      <a:cubicBezTo>
                        <a:pt x="339836" y="97274"/>
                        <a:pt x="334399" y="102394"/>
                        <a:pt x="326243" y="102394"/>
                      </a:cubicBezTo>
                      <a:close/>
                      <a:moveTo>
                        <a:pt x="190308" y="51197"/>
                      </a:moveTo>
                      <a:cubicBezTo>
                        <a:pt x="85639" y="51197"/>
                        <a:pt x="0" y="28158"/>
                        <a:pt x="0" y="0"/>
                      </a:cubicBezTo>
                      <a:lnTo>
                        <a:pt x="0" y="102394"/>
                      </a:lnTo>
                      <a:cubicBezTo>
                        <a:pt x="0" y="130552"/>
                        <a:pt x="85639" y="153591"/>
                        <a:pt x="190308" y="153591"/>
                      </a:cubicBezTo>
                      <a:cubicBezTo>
                        <a:pt x="294978" y="153591"/>
                        <a:pt x="380617" y="130552"/>
                        <a:pt x="380617" y="102394"/>
                      </a:cubicBezTo>
                      <a:lnTo>
                        <a:pt x="380617" y="0"/>
                      </a:lnTo>
                      <a:cubicBezTo>
                        <a:pt x="380617" y="28158"/>
                        <a:pt x="294978" y="51197"/>
                        <a:pt x="190308" y="51197"/>
                      </a:cubicBezTo>
                      <a:close/>
                    </a:path>
                  </a:pathLst>
                </a:custGeom>
                <a:grpFill/>
                <a:ln w="6747"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69" name="Freeform: Shape 68">
                  <a:extLst>
                    <a:ext uri="{FF2B5EF4-FFF2-40B4-BE49-F238E27FC236}">
                      <a16:creationId xmlns:a16="http://schemas.microsoft.com/office/drawing/2014/main" id="{AF0D934F-53FB-C771-F896-46DFA50DB4D2}"/>
                    </a:ext>
                  </a:extLst>
                </p:cNvPr>
                <p:cNvSpPr/>
                <p:nvPr/>
              </p:nvSpPr>
              <p:spPr>
                <a:xfrm>
                  <a:off x="9616533" y="3743719"/>
                  <a:ext cx="380616" cy="153590"/>
                </a:xfrm>
                <a:custGeom>
                  <a:avLst/>
                  <a:gdLst>
                    <a:gd name="connsiteX0" fmla="*/ 326243 w 380616"/>
                    <a:gd name="connsiteY0" fmla="*/ 102394 h 153590"/>
                    <a:gd name="connsiteX1" fmla="*/ 312650 w 380616"/>
                    <a:gd name="connsiteY1" fmla="*/ 89595 h 153590"/>
                    <a:gd name="connsiteX2" fmla="*/ 326243 w 380616"/>
                    <a:gd name="connsiteY2" fmla="*/ 76795 h 153590"/>
                    <a:gd name="connsiteX3" fmla="*/ 339836 w 380616"/>
                    <a:gd name="connsiteY3" fmla="*/ 89595 h 153590"/>
                    <a:gd name="connsiteX4" fmla="*/ 326243 w 380616"/>
                    <a:gd name="connsiteY4" fmla="*/ 102394 h 153590"/>
                    <a:gd name="connsiteX5" fmla="*/ 190308 w 380616"/>
                    <a:gd name="connsiteY5" fmla="*/ 51197 h 153590"/>
                    <a:gd name="connsiteX6" fmla="*/ 0 w 380616"/>
                    <a:gd name="connsiteY6" fmla="*/ 0 h 153590"/>
                    <a:gd name="connsiteX7" fmla="*/ 0 w 380616"/>
                    <a:gd name="connsiteY7" fmla="*/ 102394 h 153590"/>
                    <a:gd name="connsiteX8" fmla="*/ 190308 w 380616"/>
                    <a:gd name="connsiteY8" fmla="*/ 153591 h 153590"/>
                    <a:gd name="connsiteX9" fmla="*/ 380617 w 380616"/>
                    <a:gd name="connsiteY9" fmla="*/ 102394 h 153590"/>
                    <a:gd name="connsiteX10" fmla="*/ 380617 w 380616"/>
                    <a:gd name="connsiteY10" fmla="*/ 0 h 153590"/>
                    <a:gd name="connsiteX11" fmla="*/ 190308 w 380616"/>
                    <a:gd name="connsiteY11" fmla="*/ 51197 h 15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616" h="153590">
                      <a:moveTo>
                        <a:pt x="326243" y="102394"/>
                      </a:moveTo>
                      <a:cubicBezTo>
                        <a:pt x="318087" y="102394"/>
                        <a:pt x="312650" y="97274"/>
                        <a:pt x="312650" y="89595"/>
                      </a:cubicBezTo>
                      <a:cubicBezTo>
                        <a:pt x="312650" y="81915"/>
                        <a:pt x="318087" y="76795"/>
                        <a:pt x="326243" y="76795"/>
                      </a:cubicBezTo>
                      <a:cubicBezTo>
                        <a:pt x="334399" y="76795"/>
                        <a:pt x="339836" y="81915"/>
                        <a:pt x="339836" y="89595"/>
                      </a:cubicBezTo>
                      <a:cubicBezTo>
                        <a:pt x="339836" y="97274"/>
                        <a:pt x="334399" y="102394"/>
                        <a:pt x="326243" y="102394"/>
                      </a:cubicBezTo>
                      <a:close/>
                      <a:moveTo>
                        <a:pt x="190308" y="51197"/>
                      </a:moveTo>
                      <a:cubicBezTo>
                        <a:pt x="85639" y="51197"/>
                        <a:pt x="0" y="28158"/>
                        <a:pt x="0" y="0"/>
                      </a:cubicBezTo>
                      <a:lnTo>
                        <a:pt x="0" y="102394"/>
                      </a:lnTo>
                      <a:cubicBezTo>
                        <a:pt x="0" y="130552"/>
                        <a:pt x="85639" y="153591"/>
                        <a:pt x="190308" y="153591"/>
                      </a:cubicBezTo>
                      <a:cubicBezTo>
                        <a:pt x="294978" y="153591"/>
                        <a:pt x="380617" y="130552"/>
                        <a:pt x="380617" y="102394"/>
                      </a:cubicBezTo>
                      <a:lnTo>
                        <a:pt x="380617" y="0"/>
                      </a:lnTo>
                      <a:cubicBezTo>
                        <a:pt x="380617" y="28158"/>
                        <a:pt x="294978" y="51197"/>
                        <a:pt x="190308" y="51197"/>
                      </a:cubicBezTo>
                      <a:close/>
                    </a:path>
                  </a:pathLst>
                </a:custGeom>
                <a:grpFill/>
                <a:ln w="6747"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70" name="Freeform: Shape 69">
                  <a:extLst>
                    <a:ext uri="{FF2B5EF4-FFF2-40B4-BE49-F238E27FC236}">
                      <a16:creationId xmlns:a16="http://schemas.microsoft.com/office/drawing/2014/main" id="{D88784FB-7EC9-4C20-3BA5-A02F0B35A72C}"/>
                    </a:ext>
                  </a:extLst>
                </p:cNvPr>
                <p:cNvSpPr/>
                <p:nvPr/>
              </p:nvSpPr>
              <p:spPr>
                <a:xfrm>
                  <a:off x="9616533" y="3871712"/>
                  <a:ext cx="380616" cy="153590"/>
                </a:xfrm>
                <a:custGeom>
                  <a:avLst/>
                  <a:gdLst>
                    <a:gd name="connsiteX0" fmla="*/ 326243 w 380616"/>
                    <a:gd name="connsiteY0" fmla="*/ 102394 h 153590"/>
                    <a:gd name="connsiteX1" fmla="*/ 312650 w 380616"/>
                    <a:gd name="connsiteY1" fmla="*/ 89595 h 153590"/>
                    <a:gd name="connsiteX2" fmla="*/ 326243 w 380616"/>
                    <a:gd name="connsiteY2" fmla="*/ 76795 h 153590"/>
                    <a:gd name="connsiteX3" fmla="*/ 339836 w 380616"/>
                    <a:gd name="connsiteY3" fmla="*/ 89595 h 153590"/>
                    <a:gd name="connsiteX4" fmla="*/ 326243 w 380616"/>
                    <a:gd name="connsiteY4" fmla="*/ 102394 h 153590"/>
                    <a:gd name="connsiteX5" fmla="*/ 190308 w 380616"/>
                    <a:gd name="connsiteY5" fmla="*/ 51197 h 153590"/>
                    <a:gd name="connsiteX6" fmla="*/ 0 w 380616"/>
                    <a:gd name="connsiteY6" fmla="*/ 0 h 153590"/>
                    <a:gd name="connsiteX7" fmla="*/ 0 w 380616"/>
                    <a:gd name="connsiteY7" fmla="*/ 102394 h 153590"/>
                    <a:gd name="connsiteX8" fmla="*/ 190308 w 380616"/>
                    <a:gd name="connsiteY8" fmla="*/ 153591 h 153590"/>
                    <a:gd name="connsiteX9" fmla="*/ 380617 w 380616"/>
                    <a:gd name="connsiteY9" fmla="*/ 102394 h 153590"/>
                    <a:gd name="connsiteX10" fmla="*/ 380617 w 380616"/>
                    <a:gd name="connsiteY10" fmla="*/ 0 h 153590"/>
                    <a:gd name="connsiteX11" fmla="*/ 190308 w 380616"/>
                    <a:gd name="connsiteY11" fmla="*/ 51197 h 15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616" h="153590">
                      <a:moveTo>
                        <a:pt x="326243" y="102394"/>
                      </a:moveTo>
                      <a:cubicBezTo>
                        <a:pt x="318087" y="102394"/>
                        <a:pt x="312650" y="97274"/>
                        <a:pt x="312650" y="89595"/>
                      </a:cubicBezTo>
                      <a:cubicBezTo>
                        <a:pt x="312650" y="81915"/>
                        <a:pt x="318087" y="76795"/>
                        <a:pt x="326243" y="76795"/>
                      </a:cubicBezTo>
                      <a:cubicBezTo>
                        <a:pt x="334399" y="76795"/>
                        <a:pt x="339836" y="81915"/>
                        <a:pt x="339836" y="89595"/>
                      </a:cubicBezTo>
                      <a:cubicBezTo>
                        <a:pt x="339836" y="97274"/>
                        <a:pt x="334399" y="102394"/>
                        <a:pt x="326243" y="102394"/>
                      </a:cubicBezTo>
                      <a:close/>
                      <a:moveTo>
                        <a:pt x="190308" y="51197"/>
                      </a:moveTo>
                      <a:cubicBezTo>
                        <a:pt x="85639" y="51197"/>
                        <a:pt x="0" y="28158"/>
                        <a:pt x="0" y="0"/>
                      </a:cubicBezTo>
                      <a:lnTo>
                        <a:pt x="0" y="102394"/>
                      </a:lnTo>
                      <a:cubicBezTo>
                        <a:pt x="0" y="130552"/>
                        <a:pt x="85639" y="153591"/>
                        <a:pt x="190308" y="153591"/>
                      </a:cubicBezTo>
                      <a:cubicBezTo>
                        <a:pt x="294978" y="153591"/>
                        <a:pt x="380617" y="130552"/>
                        <a:pt x="380617" y="102394"/>
                      </a:cubicBezTo>
                      <a:lnTo>
                        <a:pt x="380617" y="0"/>
                      </a:lnTo>
                      <a:cubicBezTo>
                        <a:pt x="380617" y="28158"/>
                        <a:pt x="294978" y="51197"/>
                        <a:pt x="190308" y="51197"/>
                      </a:cubicBezTo>
                      <a:close/>
                    </a:path>
                  </a:pathLst>
                </a:custGeom>
                <a:grpFill/>
                <a:ln w="6747"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grpSp>
        </p:grpSp>
      </p:grpSp>
      <p:grpSp>
        <p:nvGrpSpPr>
          <p:cNvPr id="88" name="Group 87">
            <a:extLst>
              <a:ext uri="{FF2B5EF4-FFF2-40B4-BE49-F238E27FC236}">
                <a16:creationId xmlns:a16="http://schemas.microsoft.com/office/drawing/2014/main" id="{BD5BB8D9-9887-8CA9-1727-D0F4E6B142F8}"/>
              </a:ext>
            </a:extLst>
          </p:cNvPr>
          <p:cNvGrpSpPr/>
          <p:nvPr/>
        </p:nvGrpSpPr>
        <p:grpSpPr>
          <a:xfrm>
            <a:off x="16971298" y="8538923"/>
            <a:ext cx="5984668" cy="3572872"/>
            <a:chOff x="4665383" y="3535403"/>
            <a:chExt cx="2992334" cy="1786436"/>
          </a:xfrm>
        </p:grpSpPr>
        <p:grpSp>
          <p:nvGrpSpPr>
            <p:cNvPr id="8" name="Group 7">
              <a:extLst>
                <a:ext uri="{FF2B5EF4-FFF2-40B4-BE49-F238E27FC236}">
                  <a16:creationId xmlns:a16="http://schemas.microsoft.com/office/drawing/2014/main" id="{70FB9909-868F-F789-8D60-D038ABA2E3AF}"/>
                </a:ext>
              </a:extLst>
            </p:cNvPr>
            <p:cNvGrpSpPr/>
            <p:nvPr/>
          </p:nvGrpSpPr>
          <p:grpSpPr>
            <a:xfrm>
              <a:off x="4665383" y="4402817"/>
              <a:ext cx="2992334" cy="919022"/>
              <a:chOff x="8132449" y="1998829"/>
              <a:chExt cx="2992334" cy="919022"/>
            </a:xfrm>
          </p:grpSpPr>
          <p:sp>
            <p:nvSpPr>
              <p:cNvPr id="9" name="TextBox 8">
                <a:extLst>
                  <a:ext uri="{FF2B5EF4-FFF2-40B4-BE49-F238E27FC236}">
                    <a16:creationId xmlns:a16="http://schemas.microsoft.com/office/drawing/2014/main" id="{2ED77307-ABCF-A7DC-E7CA-C9D46BE1ACA7}"/>
                  </a:ext>
                </a:extLst>
              </p:cNvPr>
              <p:cNvSpPr txBox="1"/>
              <p:nvPr/>
            </p:nvSpPr>
            <p:spPr>
              <a:xfrm>
                <a:off x="8286121" y="2486964"/>
                <a:ext cx="2838662" cy="430887"/>
              </a:xfrm>
              <a:prstGeom prst="rect">
                <a:avLst/>
              </a:prstGeom>
              <a:noFill/>
            </p:spPr>
            <p:txBody>
              <a:bodyPr wrap="none" lIns="0" tIns="0" rIns="0" bIns="0" rtlCol="0">
                <a:spAutoFit/>
              </a:bodyPr>
              <a:lstStyle>
                <a:defPPr>
                  <a:defRPr lang="en-US"/>
                </a:defPPr>
                <a:lvl1pPr>
                  <a:defRPr sz="1200"/>
                </a:lvl1pPr>
              </a:lstStyle>
              <a:p>
                <a:r>
                  <a:rPr lang="en-US" sz="2800" dirty="0">
                    <a:latin typeface="Poppins" panose="00000500000000000000" pitchFamily="2" charset="0"/>
                    <a:cs typeface="Poppins" panose="00000500000000000000" pitchFamily="2" charset="0"/>
                  </a:rPr>
                  <a:t>Model evaluations and scoring </a:t>
                </a:r>
              </a:p>
              <a:p>
                <a:pPr algn="ctr"/>
                <a:r>
                  <a:rPr lang="en-US" sz="2800" dirty="0">
                    <a:latin typeface="Poppins" panose="00000500000000000000" pitchFamily="2" charset="0"/>
                    <a:cs typeface="Poppins" panose="00000500000000000000" pitchFamily="2" charset="0"/>
                  </a:rPr>
                  <a:t>across multiple dimensions</a:t>
                </a:r>
              </a:p>
            </p:txBody>
          </p:sp>
          <p:sp>
            <p:nvSpPr>
              <p:cNvPr id="10" name="TextBox 9">
                <a:extLst>
                  <a:ext uri="{FF2B5EF4-FFF2-40B4-BE49-F238E27FC236}">
                    <a16:creationId xmlns:a16="http://schemas.microsoft.com/office/drawing/2014/main" id="{EA8DC8DF-887D-9B9B-5F68-C397A34057EB}"/>
                  </a:ext>
                </a:extLst>
              </p:cNvPr>
              <p:cNvSpPr txBox="1"/>
              <p:nvPr/>
            </p:nvSpPr>
            <p:spPr>
              <a:xfrm>
                <a:off x="8132449" y="1998829"/>
                <a:ext cx="2788920" cy="407338"/>
              </a:xfrm>
              <a:prstGeom prst="roundRect">
                <a:avLst>
                  <a:gd name="adj" fmla="val 50000"/>
                </a:avLst>
              </a:prstGeom>
              <a:solidFill>
                <a:schemeClr val="bg1">
                  <a:lumMod val="25000"/>
                  <a:lumOff val="75000"/>
                </a:schemeClr>
              </a:solidFill>
              <a:ln w="38100">
                <a:noFill/>
              </a:ln>
              <a:effectLst>
                <a:outerShdw blurRad="101600" dist="76200" dir="2700000" algn="tl" rotWithShape="0">
                  <a:srgbClr val="562920">
                    <a:alpha val="14902"/>
                  </a:srgbClr>
                </a:outerShdw>
              </a:effectLst>
            </p:spPr>
            <p:txBody>
              <a:bodyPr wrap="square" lIns="0" tIns="0" rIns="0" bIns="0" anchor="ctr" anchorCtr="0">
                <a:noAutofit/>
              </a:bodyPr>
              <a:lstStyle/>
              <a:p>
                <a:pPr algn="ctr" defTabSz="914218">
                  <a:defRPr/>
                </a:pPr>
                <a:r>
                  <a:rPr lang="en-US" sz="3200" b="1" kern="0" spc="-150" dirty="0">
                    <a:latin typeface="Poppins" panose="00000500000000000000" pitchFamily="2" charset="0"/>
                    <a:cs typeface="Poppins" panose="00000500000000000000" pitchFamily="2" charset="0"/>
                  </a:rPr>
                  <a:t>Model eval</a:t>
                </a:r>
              </a:p>
            </p:txBody>
          </p:sp>
        </p:grpSp>
        <p:grpSp>
          <p:nvGrpSpPr>
            <p:cNvPr id="87" name="Group 86">
              <a:extLst>
                <a:ext uri="{FF2B5EF4-FFF2-40B4-BE49-F238E27FC236}">
                  <a16:creationId xmlns:a16="http://schemas.microsoft.com/office/drawing/2014/main" id="{34B5DF28-021C-0727-B912-2BAA1FEDBF23}"/>
                </a:ext>
              </a:extLst>
            </p:cNvPr>
            <p:cNvGrpSpPr/>
            <p:nvPr/>
          </p:nvGrpSpPr>
          <p:grpSpPr>
            <a:xfrm>
              <a:off x="5756355" y="3535403"/>
              <a:ext cx="660120" cy="685854"/>
              <a:chOff x="5756355" y="3535403"/>
              <a:chExt cx="660120" cy="685854"/>
            </a:xfrm>
            <a:gradFill>
              <a:gsLst>
                <a:gs pos="0">
                  <a:schemeClr val="accent5">
                    <a:lumMod val="75000"/>
                  </a:schemeClr>
                </a:gs>
                <a:gs pos="100000">
                  <a:schemeClr val="accent1">
                    <a:lumMod val="30000"/>
                    <a:lumOff val="70000"/>
                  </a:schemeClr>
                </a:gs>
              </a:gsLst>
              <a:lin ang="5400000" scaled="1"/>
            </a:gradFill>
          </p:grpSpPr>
          <p:sp>
            <p:nvSpPr>
              <p:cNvPr id="81" name="Freeform: Shape 80">
                <a:extLst>
                  <a:ext uri="{FF2B5EF4-FFF2-40B4-BE49-F238E27FC236}">
                    <a16:creationId xmlns:a16="http://schemas.microsoft.com/office/drawing/2014/main" id="{373723EA-3026-BD3B-7CD1-B0F4D2B5189A}"/>
                  </a:ext>
                </a:extLst>
              </p:cNvPr>
              <p:cNvSpPr/>
              <p:nvPr/>
            </p:nvSpPr>
            <p:spPr>
              <a:xfrm>
                <a:off x="6022123" y="3688271"/>
                <a:ext cx="335862" cy="335862"/>
              </a:xfrm>
              <a:custGeom>
                <a:avLst/>
                <a:gdLst>
                  <a:gd name="connsiteX0" fmla="*/ 83709 w 335862"/>
                  <a:gd name="connsiteY0" fmla="*/ 252643 h 335862"/>
                  <a:gd name="connsiteX1" fmla="*/ 84204 w 335862"/>
                  <a:gd name="connsiteY1" fmla="*/ 287109 h 335862"/>
                  <a:gd name="connsiteX2" fmla="*/ 83709 w 335862"/>
                  <a:gd name="connsiteY2" fmla="*/ 287604 h 335862"/>
                  <a:gd name="connsiteX3" fmla="*/ 41854 w 335862"/>
                  <a:gd name="connsiteY3" fmla="*/ 301390 h 335862"/>
                  <a:gd name="connsiteX4" fmla="*/ 34473 w 335862"/>
                  <a:gd name="connsiteY4" fmla="*/ 294009 h 335862"/>
                  <a:gd name="connsiteX5" fmla="*/ 48258 w 335862"/>
                  <a:gd name="connsiteY5" fmla="*/ 252154 h 335862"/>
                  <a:gd name="connsiteX6" fmla="*/ 83709 w 335862"/>
                  <a:gd name="connsiteY6" fmla="*/ 252643 h 335862"/>
                  <a:gd name="connsiteX7" fmla="*/ 272833 w 335862"/>
                  <a:gd name="connsiteY7" fmla="*/ 0 h 335862"/>
                  <a:gd name="connsiteX8" fmla="*/ 31069 w 335862"/>
                  <a:gd name="connsiteY8" fmla="*/ 242304 h 335862"/>
                  <a:gd name="connsiteX9" fmla="*/ 0 w 335862"/>
                  <a:gd name="connsiteY9" fmla="*/ 335863 h 335862"/>
                  <a:gd name="connsiteX10" fmla="*/ 94048 w 335862"/>
                  <a:gd name="connsiteY10" fmla="*/ 304836 h 335862"/>
                  <a:gd name="connsiteX11" fmla="*/ 335863 w 335862"/>
                  <a:gd name="connsiteY11" fmla="*/ 63073 h 335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862" h="335862">
                    <a:moveTo>
                      <a:pt x="83709" y="252643"/>
                    </a:moveTo>
                    <a:cubicBezTo>
                      <a:pt x="93363" y="262024"/>
                      <a:pt x="93585" y="277455"/>
                      <a:pt x="84204" y="287109"/>
                    </a:cubicBezTo>
                    <a:cubicBezTo>
                      <a:pt x="84041" y="287276"/>
                      <a:pt x="83876" y="287442"/>
                      <a:pt x="83709" y="287604"/>
                    </a:cubicBezTo>
                    <a:lnTo>
                      <a:pt x="41854" y="301390"/>
                    </a:lnTo>
                    <a:lnTo>
                      <a:pt x="34473" y="294009"/>
                    </a:lnTo>
                    <a:lnTo>
                      <a:pt x="48258" y="252154"/>
                    </a:lnTo>
                    <a:cubicBezTo>
                      <a:pt x="58254" y="242681"/>
                      <a:pt x="73978" y="242898"/>
                      <a:pt x="83709" y="252643"/>
                    </a:cubicBezTo>
                    <a:close/>
                    <a:moveTo>
                      <a:pt x="272833" y="0"/>
                    </a:moveTo>
                    <a:lnTo>
                      <a:pt x="31069" y="242304"/>
                    </a:lnTo>
                    <a:lnTo>
                      <a:pt x="0" y="335863"/>
                    </a:lnTo>
                    <a:lnTo>
                      <a:pt x="94048" y="304836"/>
                    </a:lnTo>
                    <a:lnTo>
                      <a:pt x="335863" y="63073"/>
                    </a:lnTo>
                    <a:close/>
                  </a:path>
                </a:pathLst>
              </a:custGeom>
              <a:grpFill/>
              <a:ln w="8533" cap="flat">
                <a:noFill/>
                <a:prstDash val="solid"/>
                <a:miter/>
              </a:ln>
            </p:spPr>
            <p:txBody>
              <a:bodyPr rtlCol="0" anchor="ctr"/>
              <a:lstStyle/>
              <a:p>
                <a:endParaRPr lang="en-US" sz="3600"/>
              </a:p>
            </p:txBody>
          </p:sp>
          <p:sp>
            <p:nvSpPr>
              <p:cNvPr id="82" name="Freeform: Shape 81">
                <a:extLst>
                  <a:ext uri="{FF2B5EF4-FFF2-40B4-BE49-F238E27FC236}">
                    <a16:creationId xmlns:a16="http://schemas.microsoft.com/office/drawing/2014/main" id="{7492426C-1CD4-A772-7A43-7040814CC81B}"/>
                  </a:ext>
                </a:extLst>
              </p:cNvPr>
              <p:cNvSpPr/>
              <p:nvPr/>
            </p:nvSpPr>
            <p:spPr>
              <a:xfrm>
                <a:off x="6313140" y="3629707"/>
                <a:ext cx="103335" cy="102878"/>
              </a:xfrm>
              <a:custGeom>
                <a:avLst/>
                <a:gdLst>
                  <a:gd name="connsiteX0" fmla="*/ 97503 w 103335"/>
                  <a:gd name="connsiteY0" fmla="*/ 40869 h 102878"/>
                  <a:gd name="connsiteX1" fmla="*/ 62541 w 103335"/>
                  <a:gd name="connsiteY1" fmla="*/ 5908 h 102878"/>
                  <a:gd name="connsiteX2" fmla="*/ 34791 w 103335"/>
                  <a:gd name="connsiteY2" fmla="*/ 5590 h 102878"/>
                  <a:gd name="connsiteX3" fmla="*/ 34473 w 103335"/>
                  <a:gd name="connsiteY3" fmla="*/ 5908 h 102878"/>
                  <a:gd name="connsiteX4" fmla="*/ 0 w 103335"/>
                  <a:gd name="connsiteY4" fmla="*/ 40380 h 102878"/>
                  <a:gd name="connsiteX5" fmla="*/ 62541 w 103335"/>
                  <a:gd name="connsiteY5" fmla="*/ 102879 h 102878"/>
                  <a:gd name="connsiteX6" fmla="*/ 97006 w 103335"/>
                  <a:gd name="connsiteY6" fmla="*/ 68415 h 102878"/>
                  <a:gd name="connsiteX7" fmla="*/ 98688 w 103335"/>
                  <a:gd name="connsiteY7" fmla="*/ 42098 h 102878"/>
                  <a:gd name="connsiteX8" fmla="*/ 97503 w 103335"/>
                  <a:gd name="connsiteY8" fmla="*/ 40869 h 10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35" h="102878">
                    <a:moveTo>
                      <a:pt x="97503" y="40869"/>
                    </a:moveTo>
                    <a:lnTo>
                      <a:pt x="62541" y="5908"/>
                    </a:lnTo>
                    <a:cubicBezTo>
                      <a:pt x="54966" y="-1843"/>
                      <a:pt x="42542" y="-1986"/>
                      <a:pt x="34791" y="5590"/>
                    </a:cubicBezTo>
                    <a:cubicBezTo>
                      <a:pt x="34684" y="5694"/>
                      <a:pt x="34577" y="5801"/>
                      <a:pt x="34473" y="5908"/>
                    </a:cubicBezTo>
                    <a:lnTo>
                      <a:pt x="0" y="40380"/>
                    </a:lnTo>
                    <a:lnTo>
                      <a:pt x="62541" y="102879"/>
                    </a:lnTo>
                    <a:lnTo>
                      <a:pt x="97006" y="68415"/>
                    </a:lnTo>
                    <a:cubicBezTo>
                      <a:pt x="104738" y="61612"/>
                      <a:pt x="105490" y="49830"/>
                      <a:pt x="98688" y="42098"/>
                    </a:cubicBezTo>
                    <a:cubicBezTo>
                      <a:pt x="98312" y="41671"/>
                      <a:pt x="97917" y="41260"/>
                      <a:pt x="97503" y="40869"/>
                    </a:cubicBezTo>
                    <a:close/>
                  </a:path>
                </a:pathLst>
              </a:custGeom>
              <a:grpFill/>
              <a:ln w="8533" cap="flat">
                <a:noFill/>
                <a:prstDash val="solid"/>
                <a:miter/>
              </a:ln>
            </p:spPr>
            <p:txBody>
              <a:bodyPr rtlCol="0" anchor="ctr"/>
              <a:lstStyle/>
              <a:p>
                <a:endParaRPr lang="en-US" sz="3600"/>
              </a:p>
            </p:txBody>
          </p:sp>
          <p:sp>
            <p:nvSpPr>
              <p:cNvPr id="83" name="Freeform: Shape 82">
                <a:extLst>
                  <a:ext uri="{FF2B5EF4-FFF2-40B4-BE49-F238E27FC236}">
                    <a16:creationId xmlns:a16="http://schemas.microsoft.com/office/drawing/2014/main" id="{4A9B8FD3-AD4B-E4F4-B866-27D7668FD90B}"/>
                  </a:ext>
                </a:extLst>
              </p:cNvPr>
              <p:cNvSpPr/>
              <p:nvPr/>
            </p:nvSpPr>
            <p:spPr>
              <a:xfrm>
                <a:off x="5859233" y="3989781"/>
                <a:ext cx="147184" cy="34292"/>
              </a:xfrm>
              <a:custGeom>
                <a:avLst/>
                <a:gdLst>
                  <a:gd name="connsiteX0" fmla="*/ 0 w 147184"/>
                  <a:gd name="connsiteY0" fmla="*/ 34293 h 34292"/>
                  <a:gd name="connsiteX1" fmla="*/ 135816 w 147184"/>
                  <a:gd name="connsiteY1" fmla="*/ 34293 h 34292"/>
                  <a:gd name="connsiteX2" fmla="*/ 147184 w 147184"/>
                  <a:gd name="connsiteY2" fmla="*/ 0 h 34292"/>
                  <a:gd name="connsiteX3" fmla="*/ 0 w 147184"/>
                  <a:gd name="connsiteY3" fmla="*/ 0 h 34292"/>
                  <a:gd name="connsiteX4" fmla="*/ 0 w 147184"/>
                  <a:gd name="connsiteY4" fmla="*/ 34293 h 3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84" h="34292">
                    <a:moveTo>
                      <a:pt x="0" y="34293"/>
                    </a:moveTo>
                    <a:lnTo>
                      <a:pt x="135816" y="34293"/>
                    </a:lnTo>
                    <a:lnTo>
                      <a:pt x="147184" y="0"/>
                    </a:lnTo>
                    <a:lnTo>
                      <a:pt x="0" y="0"/>
                    </a:lnTo>
                    <a:lnTo>
                      <a:pt x="0" y="34293"/>
                    </a:lnTo>
                    <a:close/>
                  </a:path>
                </a:pathLst>
              </a:custGeom>
              <a:grpFill/>
              <a:ln w="8533" cap="flat">
                <a:noFill/>
                <a:prstDash val="solid"/>
                <a:miter/>
              </a:ln>
            </p:spPr>
            <p:txBody>
              <a:bodyPr rtlCol="0" anchor="ctr"/>
              <a:lstStyle/>
              <a:p>
                <a:endParaRPr lang="en-US" sz="3600"/>
              </a:p>
            </p:txBody>
          </p:sp>
          <p:sp>
            <p:nvSpPr>
              <p:cNvPr id="84" name="Freeform: Shape 83">
                <a:extLst>
                  <a:ext uri="{FF2B5EF4-FFF2-40B4-BE49-F238E27FC236}">
                    <a16:creationId xmlns:a16="http://schemas.microsoft.com/office/drawing/2014/main" id="{3CD62E11-DA9E-EDEA-46D1-68FAFF45DD00}"/>
                  </a:ext>
                </a:extLst>
              </p:cNvPr>
              <p:cNvSpPr/>
              <p:nvPr/>
            </p:nvSpPr>
            <p:spPr>
              <a:xfrm>
                <a:off x="5859233" y="3784025"/>
                <a:ext cx="303833" cy="34292"/>
              </a:xfrm>
              <a:custGeom>
                <a:avLst/>
                <a:gdLst>
                  <a:gd name="connsiteX0" fmla="*/ 0 w 303833"/>
                  <a:gd name="connsiteY0" fmla="*/ 34293 h 34292"/>
                  <a:gd name="connsiteX1" fmla="*/ 269609 w 303833"/>
                  <a:gd name="connsiteY1" fmla="*/ 34293 h 34292"/>
                  <a:gd name="connsiteX2" fmla="*/ 303833 w 303833"/>
                  <a:gd name="connsiteY2" fmla="*/ 0 h 34292"/>
                  <a:gd name="connsiteX3" fmla="*/ 0 w 303833"/>
                  <a:gd name="connsiteY3" fmla="*/ 0 h 34292"/>
                  <a:gd name="connsiteX4" fmla="*/ 0 w 303833"/>
                  <a:gd name="connsiteY4" fmla="*/ 34293 h 3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33" h="34292">
                    <a:moveTo>
                      <a:pt x="0" y="34293"/>
                    </a:moveTo>
                    <a:lnTo>
                      <a:pt x="269609" y="34293"/>
                    </a:lnTo>
                    <a:lnTo>
                      <a:pt x="303833" y="0"/>
                    </a:lnTo>
                    <a:lnTo>
                      <a:pt x="0" y="0"/>
                    </a:lnTo>
                    <a:lnTo>
                      <a:pt x="0" y="34293"/>
                    </a:lnTo>
                    <a:close/>
                  </a:path>
                </a:pathLst>
              </a:custGeom>
              <a:grpFill/>
              <a:ln w="8533" cap="flat">
                <a:noFill/>
                <a:prstDash val="solid"/>
                <a:miter/>
              </a:ln>
            </p:spPr>
            <p:txBody>
              <a:bodyPr rtlCol="0" anchor="ctr"/>
              <a:lstStyle/>
              <a:p>
                <a:endParaRPr lang="en-US" sz="3600"/>
              </a:p>
            </p:txBody>
          </p:sp>
          <p:sp>
            <p:nvSpPr>
              <p:cNvPr id="85" name="Freeform: Shape 84">
                <a:extLst>
                  <a:ext uri="{FF2B5EF4-FFF2-40B4-BE49-F238E27FC236}">
                    <a16:creationId xmlns:a16="http://schemas.microsoft.com/office/drawing/2014/main" id="{08925891-806E-A8CF-7CCB-0BFA05668F21}"/>
                  </a:ext>
                </a:extLst>
              </p:cNvPr>
              <p:cNvSpPr/>
              <p:nvPr/>
            </p:nvSpPr>
            <p:spPr>
              <a:xfrm>
                <a:off x="5756355" y="3535403"/>
                <a:ext cx="531536" cy="685854"/>
              </a:xfrm>
              <a:custGeom>
                <a:avLst/>
                <a:gdLst>
                  <a:gd name="connsiteX0" fmla="*/ 480098 w 531536"/>
                  <a:gd name="connsiteY0" fmla="*/ 373791 h 685854"/>
                  <a:gd name="connsiteX1" fmla="*/ 480098 w 531536"/>
                  <a:gd name="connsiteY1" fmla="*/ 634415 h 685854"/>
                  <a:gd name="connsiteX2" fmla="*/ 51439 w 531536"/>
                  <a:gd name="connsiteY2" fmla="*/ 634415 h 685854"/>
                  <a:gd name="connsiteX3" fmla="*/ 51439 w 531536"/>
                  <a:gd name="connsiteY3" fmla="*/ 102878 h 685854"/>
                  <a:gd name="connsiteX4" fmla="*/ 145744 w 531536"/>
                  <a:gd name="connsiteY4" fmla="*/ 102878 h 685854"/>
                  <a:gd name="connsiteX5" fmla="*/ 145744 w 531536"/>
                  <a:gd name="connsiteY5" fmla="*/ 154317 h 685854"/>
                  <a:gd name="connsiteX6" fmla="*/ 385793 w 531536"/>
                  <a:gd name="connsiteY6" fmla="*/ 154317 h 685854"/>
                  <a:gd name="connsiteX7" fmla="*/ 385793 w 531536"/>
                  <a:gd name="connsiteY7" fmla="*/ 102878 h 685854"/>
                  <a:gd name="connsiteX8" fmla="*/ 480098 w 531536"/>
                  <a:gd name="connsiteY8" fmla="*/ 102878 h 685854"/>
                  <a:gd name="connsiteX9" fmla="*/ 480098 w 531536"/>
                  <a:gd name="connsiteY9" fmla="*/ 175081 h 685854"/>
                  <a:gd name="connsiteX10" fmla="*/ 520392 w 531536"/>
                  <a:gd name="connsiteY10" fmla="*/ 134685 h 685854"/>
                  <a:gd name="connsiteX11" fmla="*/ 520392 w 531536"/>
                  <a:gd name="connsiteY11" fmla="*/ 134685 h 685854"/>
                  <a:gd name="connsiteX12" fmla="*/ 521858 w 531536"/>
                  <a:gd name="connsiteY12" fmla="*/ 133219 h 685854"/>
                  <a:gd name="connsiteX13" fmla="*/ 531537 w 531536"/>
                  <a:gd name="connsiteY13" fmla="*/ 123539 h 685854"/>
                  <a:gd name="connsiteX14" fmla="*/ 531537 w 531536"/>
                  <a:gd name="connsiteY14" fmla="*/ 85732 h 685854"/>
                  <a:gd name="connsiteX15" fmla="*/ 497244 w 531536"/>
                  <a:gd name="connsiteY15" fmla="*/ 51439 h 685854"/>
                  <a:gd name="connsiteX16" fmla="*/ 351500 w 531536"/>
                  <a:gd name="connsiteY16" fmla="*/ 51439 h 685854"/>
                  <a:gd name="connsiteX17" fmla="*/ 351500 w 531536"/>
                  <a:gd name="connsiteY17" fmla="*/ 34293 h 685854"/>
                  <a:gd name="connsiteX18" fmla="*/ 317208 w 531536"/>
                  <a:gd name="connsiteY18" fmla="*/ 0 h 685854"/>
                  <a:gd name="connsiteX19" fmla="*/ 214329 w 531536"/>
                  <a:gd name="connsiteY19" fmla="*/ 0 h 685854"/>
                  <a:gd name="connsiteX20" fmla="*/ 180037 w 531536"/>
                  <a:gd name="connsiteY20" fmla="*/ 34293 h 685854"/>
                  <a:gd name="connsiteX21" fmla="*/ 180037 w 531536"/>
                  <a:gd name="connsiteY21" fmla="*/ 51439 h 685854"/>
                  <a:gd name="connsiteX22" fmla="*/ 34293 w 531536"/>
                  <a:gd name="connsiteY22" fmla="*/ 51439 h 685854"/>
                  <a:gd name="connsiteX23" fmla="*/ 0 w 531536"/>
                  <a:gd name="connsiteY23" fmla="*/ 85732 h 685854"/>
                  <a:gd name="connsiteX24" fmla="*/ 0 w 531536"/>
                  <a:gd name="connsiteY24" fmla="*/ 651561 h 685854"/>
                  <a:gd name="connsiteX25" fmla="*/ 34293 w 531536"/>
                  <a:gd name="connsiteY25" fmla="*/ 685854 h 685854"/>
                  <a:gd name="connsiteX26" fmla="*/ 497244 w 531536"/>
                  <a:gd name="connsiteY26" fmla="*/ 685854 h 685854"/>
                  <a:gd name="connsiteX27" fmla="*/ 531537 w 531536"/>
                  <a:gd name="connsiteY27" fmla="*/ 651561 h 685854"/>
                  <a:gd name="connsiteX28" fmla="*/ 531537 w 531536"/>
                  <a:gd name="connsiteY28" fmla="*/ 322351 h 685854"/>
                  <a:gd name="connsiteX29" fmla="*/ 247456 w 531536"/>
                  <a:gd name="connsiteY29" fmla="*/ 41700 h 685854"/>
                  <a:gd name="connsiteX30" fmla="*/ 265769 w 531536"/>
                  <a:gd name="connsiteY30" fmla="*/ 34293 h 685854"/>
                  <a:gd name="connsiteX31" fmla="*/ 291488 w 531536"/>
                  <a:gd name="connsiteY31" fmla="*/ 60012 h 685854"/>
                  <a:gd name="connsiteX32" fmla="*/ 265769 w 531536"/>
                  <a:gd name="connsiteY32" fmla="*/ 85732 h 685854"/>
                  <a:gd name="connsiteX33" fmla="*/ 240049 w 531536"/>
                  <a:gd name="connsiteY33" fmla="*/ 60012 h 685854"/>
                  <a:gd name="connsiteX34" fmla="*/ 247456 w 531536"/>
                  <a:gd name="connsiteY34" fmla="*/ 41700 h 68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1536" h="685854">
                    <a:moveTo>
                      <a:pt x="480098" y="373791"/>
                    </a:moveTo>
                    <a:lnTo>
                      <a:pt x="480098" y="634415"/>
                    </a:lnTo>
                    <a:lnTo>
                      <a:pt x="51439" y="634415"/>
                    </a:lnTo>
                    <a:lnTo>
                      <a:pt x="51439" y="102878"/>
                    </a:lnTo>
                    <a:lnTo>
                      <a:pt x="145744" y="102878"/>
                    </a:lnTo>
                    <a:lnTo>
                      <a:pt x="145744" y="154317"/>
                    </a:lnTo>
                    <a:lnTo>
                      <a:pt x="385793" y="154317"/>
                    </a:lnTo>
                    <a:lnTo>
                      <a:pt x="385793" y="102878"/>
                    </a:lnTo>
                    <a:lnTo>
                      <a:pt x="480098" y="102878"/>
                    </a:lnTo>
                    <a:lnTo>
                      <a:pt x="480098" y="175081"/>
                    </a:lnTo>
                    <a:lnTo>
                      <a:pt x="520392" y="134685"/>
                    </a:lnTo>
                    <a:lnTo>
                      <a:pt x="520392" y="134685"/>
                    </a:lnTo>
                    <a:lnTo>
                      <a:pt x="521858" y="133219"/>
                    </a:lnTo>
                    <a:lnTo>
                      <a:pt x="531537" y="123539"/>
                    </a:lnTo>
                    <a:lnTo>
                      <a:pt x="531537" y="85732"/>
                    </a:lnTo>
                    <a:cubicBezTo>
                      <a:pt x="531537" y="66793"/>
                      <a:pt x="516183" y="51439"/>
                      <a:pt x="497244" y="51439"/>
                    </a:cubicBezTo>
                    <a:lnTo>
                      <a:pt x="351500" y="51439"/>
                    </a:lnTo>
                    <a:lnTo>
                      <a:pt x="351500" y="34293"/>
                    </a:lnTo>
                    <a:cubicBezTo>
                      <a:pt x="351500" y="15353"/>
                      <a:pt x="336147" y="0"/>
                      <a:pt x="317208" y="0"/>
                    </a:cubicBezTo>
                    <a:lnTo>
                      <a:pt x="214329" y="0"/>
                    </a:lnTo>
                    <a:cubicBezTo>
                      <a:pt x="195390" y="0"/>
                      <a:pt x="180037" y="15353"/>
                      <a:pt x="180037" y="34293"/>
                    </a:cubicBezTo>
                    <a:lnTo>
                      <a:pt x="180037" y="51439"/>
                    </a:lnTo>
                    <a:lnTo>
                      <a:pt x="34293" y="51439"/>
                    </a:lnTo>
                    <a:cubicBezTo>
                      <a:pt x="15354" y="51439"/>
                      <a:pt x="0" y="66793"/>
                      <a:pt x="0" y="85732"/>
                    </a:cubicBezTo>
                    <a:lnTo>
                      <a:pt x="0" y="651561"/>
                    </a:lnTo>
                    <a:cubicBezTo>
                      <a:pt x="0" y="670500"/>
                      <a:pt x="15354" y="685854"/>
                      <a:pt x="34293" y="685854"/>
                    </a:cubicBezTo>
                    <a:lnTo>
                      <a:pt x="497244" y="685854"/>
                    </a:lnTo>
                    <a:cubicBezTo>
                      <a:pt x="516183" y="685854"/>
                      <a:pt x="531537" y="670500"/>
                      <a:pt x="531537" y="651561"/>
                    </a:cubicBezTo>
                    <a:lnTo>
                      <a:pt x="531537" y="322351"/>
                    </a:lnTo>
                    <a:close/>
                    <a:moveTo>
                      <a:pt x="247456" y="41700"/>
                    </a:moveTo>
                    <a:cubicBezTo>
                      <a:pt x="252301" y="36847"/>
                      <a:pt x="258912" y="34173"/>
                      <a:pt x="265769" y="34293"/>
                    </a:cubicBezTo>
                    <a:cubicBezTo>
                      <a:pt x="279973" y="34293"/>
                      <a:pt x="291488" y="45807"/>
                      <a:pt x="291488" y="60012"/>
                    </a:cubicBezTo>
                    <a:cubicBezTo>
                      <a:pt x="291488" y="74217"/>
                      <a:pt x="279973" y="85732"/>
                      <a:pt x="265769" y="85732"/>
                    </a:cubicBezTo>
                    <a:cubicBezTo>
                      <a:pt x="251564" y="85732"/>
                      <a:pt x="240049" y="74217"/>
                      <a:pt x="240049" y="60012"/>
                    </a:cubicBezTo>
                    <a:cubicBezTo>
                      <a:pt x="239929" y="53155"/>
                      <a:pt x="242603" y="46545"/>
                      <a:pt x="247456" y="41700"/>
                    </a:cubicBezTo>
                    <a:close/>
                  </a:path>
                </a:pathLst>
              </a:custGeom>
              <a:grpFill/>
              <a:ln w="8533" cap="flat">
                <a:noFill/>
                <a:prstDash val="solid"/>
                <a:miter/>
              </a:ln>
            </p:spPr>
            <p:txBody>
              <a:bodyPr rtlCol="0" anchor="ctr"/>
              <a:lstStyle/>
              <a:p>
                <a:endParaRPr lang="en-US" sz="3600"/>
              </a:p>
            </p:txBody>
          </p:sp>
          <p:sp>
            <p:nvSpPr>
              <p:cNvPr id="86" name="Freeform: Shape 85">
                <a:extLst>
                  <a:ext uri="{FF2B5EF4-FFF2-40B4-BE49-F238E27FC236}">
                    <a16:creationId xmlns:a16="http://schemas.microsoft.com/office/drawing/2014/main" id="{F22AA074-8D6B-6F5B-DE22-B415AD58A379}"/>
                  </a:ext>
                </a:extLst>
              </p:cNvPr>
              <p:cNvSpPr/>
              <p:nvPr/>
            </p:nvSpPr>
            <p:spPr>
              <a:xfrm>
                <a:off x="5859233" y="3886903"/>
                <a:ext cx="200955" cy="34292"/>
              </a:xfrm>
              <a:custGeom>
                <a:avLst/>
                <a:gdLst>
                  <a:gd name="connsiteX0" fmla="*/ 0 w 200955"/>
                  <a:gd name="connsiteY0" fmla="*/ 34293 h 34292"/>
                  <a:gd name="connsiteX1" fmla="*/ 166731 w 200955"/>
                  <a:gd name="connsiteY1" fmla="*/ 34293 h 34292"/>
                  <a:gd name="connsiteX2" fmla="*/ 200955 w 200955"/>
                  <a:gd name="connsiteY2" fmla="*/ 0 h 34292"/>
                  <a:gd name="connsiteX3" fmla="*/ 0 w 200955"/>
                  <a:gd name="connsiteY3" fmla="*/ 0 h 34292"/>
                  <a:gd name="connsiteX4" fmla="*/ 0 w 200955"/>
                  <a:gd name="connsiteY4" fmla="*/ 34293 h 3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55" h="34292">
                    <a:moveTo>
                      <a:pt x="0" y="34293"/>
                    </a:moveTo>
                    <a:lnTo>
                      <a:pt x="166731" y="34293"/>
                    </a:lnTo>
                    <a:lnTo>
                      <a:pt x="200955" y="0"/>
                    </a:lnTo>
                    <a:lnTo>
                      <a:pt x="0" y="0"/>
                    </a:lnTo>
                    <a:lnTo>
                      <a:pt x="0" y="34293"/>
                    </a:lnTo>
                    <a:close/>
                  </a:path>
                </a:pathLst>
              </a:custGeom>
              <a:grpFill/>
              <a:ln w="8533" cap="flat">
                <a:noFill/>
                <a:prstDash val="solid"/>
                <a:miter/>
              </a:ln>
            </p:spPr>
            <p:txBody>
              <a:bodyPr rtlCol="0" anchor="ctr"/>
              <a:lstStyle/>
              <a:p>
                <a:endParaRPr lang="en-US" sz="3600"/>
              </a:p>
            </p:txBody>
          </p:sp>
        </p:grpSp>
      </p:grpSp>
      <p:grpSp>
        <p:nvGrpSpPr>
          <p:cNvPr id="96" name="Group 95">
            <a:extLst>
              <a:ext uri="{FF2B5EF4-FFF2-40B4-BE49-F238E27FC236}">
                <a16:creationId xmlns:a16="http://schemas.microsoft.com/office/drawing/2014/main" id="{9922183E-80B7-08D4-AD90-086D23B03936}"/>
              </a:ext>
            </a:extLst>
          </p:cNvPr>
          <p:cNvGrpSpPr/>
          <p:nvPr/>
        </p:nvGrpSpPr>
        <p:grpSpPr>
          <a:xfrm>
            <a:off x="16925600" y="3162300"/>
            <a:ext cx="5633290" cy="3711582"/>
            <a:chOff x="8462006" y="1193664"/>
            <a:chExt cx="2816645" cy="1855791"/>
          </a:xfrm>
        </p:grpSpPr>
        <p:grpSp>
          <p:nvGrpSpPr>
            <p:cNvPr id="31" name="Group 30">
              <a:extLst>
                <a:ext uri="{FF2B5EF4-FFF2-40B4-BE49-F238E27FC236}">
                  <a16:creationId xmlns:a16="http://schemas.microsoft.com/office/drawing/2014/main" id="{63269C06-3876-0041-B0CC-9860BB583F02}"/>
                </a:ext>
              </a:extLst>
            </p:cNvPr>
            <p:cNvGrpSpPr/>
            <p:nvPr/>
          </p:nvGrpSpPr>
          <p:grpSpPr>
            <a:xfrm>
              <a:off x="8462006" y="2134411"/>
              <a:ext cx="2816645" cy="915044"/>
              <a:chOff x="8262474" y="1998829"/>
              <a:chExt cx="2816645" cy="915044"/>
            </a:xfrm>
          </p:grpSpPr>
          <p:sp>
            <p:nvSpPr>
              <p:cNvPr id="25" name="TextBox 24">
                <a:extLst>
                  <a:ext uri="{FF2B5EF4-FFF2-40B4-BE49-F238E27FC236}">
                    <a16:creationId xmlns:a16="http://schemas.microsoft.com/office/drawing/2014/main" id="{B455783E-C0C7-F1FC-025F-9B0F6C5F783D}"/>
                  </a:ext>
                </a:extLst>
              </p:cNvPr>
              <p:cNvSpPr txBox="1"/>
              <p:nvPr/>
            </p:nvSpPr>
            <p:spPr>
              <a:xfrm>
                <a:off x="8290199" y="2482986"/>
                <a:ext cx="2788920" cy="430887"/>
              </a:xfrm>
              <a:prstGeom prst="rect">
                <a:avLst/>
              </a:prstGeom>
              <a:noFill/>
            </p:spPr>
            <p:txBody>
              <a:bodyPr wrap="square" lIns="0" tIns="0" rIns="0" bIns="0" rtlCol="0">
                <a:spAutoFit/>
              </a:bodyPr>
              <a:lstStyle>
                <a:defPPr>
                  <a:defRPr lang="en-US"/>
                </a:defPPr>
                <a:lvl1pPr>
                  <a:defRPr sz="1200"/>
                </a:lvl1pPr>
              </a:lstStyle>
              <a:p>
                <a:pPr algn="ctr"/>
                <a:r>
                  <a:rPr lang="en-US" sz="2800">
                    <a:latin typeface="Poppins" panose="00000500000000000000" pitchFamily="2" charset="0"/>
                    <a:cs typeface="Poppins" panose="00000500000000000000" pitchFamily="2" charset="0"/>
                  </a:rPr>
                  <a:t>Inter-agent tools and discovery</a:t>
                </a:r>
              </a:p>
            </p:txBody>
          </p:sp>
          <p:sp>
            <p:nvSpPr>
              <p:cNvPr id="30" name="TextBox 29">
                <a:extLst>
                  <a:ext uri="{FF2B5EF4-FFF2-40B4-BE49-F238E27FC236}">
                    <a16:creationId xmlns:a16="http://schemas.microsoft.com/office/drawing/2014/main" id="{D89E9C97-2F67-CB1D-3E42-DE18A43B22E5}"/>
                  </a:ext>
                </a:extLst>
              </p:cNvPr>
              <p:cNvSpPr txBox="1"/>
              <p:nvPr/>
            </p:nvSpPr>
            <p:spPr>
              <a:xfrm>
                <a:off x="8262474" y="1998829"/>
                <a:ext cx="2788920" cy="407338"/>
              </a:xfrm>
              <a:prstGeom prst="roundRect">
                <a:avLst>
                  <a:gd name="adj" fmla="val 50000"/>
                </a:avLst>
              </a:prstGeom>
              <a:solidFill>
                <a:schemeClr val="bg1">
                  <a:lumMod val="25000"/>
                  <a:lumOff val="75000"/>
                </a:schemeClr>
              </a:solidFill>
              <a:ln w="38100">
                <a:noFill/>
              </a:ln>
              <a:effectLst>
                <a:outerShdw blurRad="101600" dist="76200" dir="2700000" algn="tl" rotWithShape="0">
                  <a:srgbClr val="562920">
                    <a:alpha val="14902"/>
                  </a:srgbClr>
                </a:outerShdw>
              </a:effectLst>
            </p:spPr>
            <p:txBody>
              <a:bodyPr wrap="square" lIns="0" tIns="0" rIns="0" bIns="0" anchor="ctr" anchorCtr="0">
                <a:noAutofit/>
              </a:bodyPr>
              <a:lstStyle/>
              <a:p>
                <a:pPr algn="ctr" defTabSz="914218">
                  <a:defRPr/>
                </a:pPr>
                <a:r>
                  <a:rPr lang="en-US" sz="3200" b="1" kern="0" spc="-150" dirty="0">
                    <a:latin typeface="Poppins" panose="00000500000000000000" pitchFamily="2" charset="0"/>
                    <a:cs typeface="Poppins" panose="00000500000000000000" pitchFamily="2" charset="0"/>
                  </a:rPr>
                  <a:t>MCP server</a:t>
                </a:r>
              </a:p>
            </p:txBody>
          </p:sp>
        </p:grpSp>
        <p:grpSp>
          <p:nvGrpSpPr>
            <p:cNvPr id="95" name="Group 94">
              <a:extLst>
                <a:ext uri="{FF2B5EF4-FFF2-40B4-BE49-F238E27FC236}">
                  <a16:creationId xmlns:a16="http://schemas.microsoft.com/office/drawing/2014/main" id="{C41DC79B-A1D7-86E3-4DA3-6D9150F85DDD}"/>
                </a:ext>
              </a:extLst>
            </p:cNvPr>
            <p:cNvGrpSpPr/>
            <p:nvPr/>
          </p:nvGrpSpPr>
          <p:grpSpPr>
            <a:xfrm>
              <a:off x="9490787" y="1193664"/>
              <a:ext cx="731501" cy="732176"/>
              <a:chOff x="9490787" y="1193664"/>
              <a:chExt cx="731501" cy="732176"/>
            </a:xfrm>
            <a:gradFill>
              <a:gsLst>
                <a:gs pos="0">
                  <a:schemeClr val="accent5">
                    <a:lumMod val="75000"/>
                  </a:schemeClr>
                </a:gs>
                <a:gs pos="100000">
                  <a:schemeClr val="accent1">
                    <a:lumMod val="30000"/>
                    <a:lumOff val="70000"/>
                  </a:schemeClr>
                </a:gs>
              </a:gsLst>
              <a:lin ang="5400000" scaled="1"/>
            </a:gradFill>
          </p:grpSpPr>
          <p:sp>
            <p:nvSpPr>
              <p:cNvPr id="92" name="Freeform: Shape 91">
                <a:extLst>
                  <a:ext uri="{FF2B5EF4-FFF2-40B4-BE49-F238E27FC236}">
                    <a16:creationId xmlns:a16="http://schemas.microsoft.com/office/drawing/2014/main" id="{EB233DC8-C1CF-DCF4-1400-DF2964A233B2}"/>
                  </a:ext>
                </a:extLst>
              </p:cNvPr>
              <p:cNvSpPr/>
              <p:nvPr/>
            </p:nvSpPr>
            <p:spPr>
              <a:xfrm>
                <a:off x="9490787" y="1194058"/>
                <a:ext cx="731501" cy="731782"/>
              </a:xfrm>
              <a:custGeom>
                <a:avLst/>
                <a:gdLst>
                  <a:gd name="connsiteX0" fmla="*/ 77780 w 731501"/>
                  <a:gd name="connsiteY0" fmla="*/ 683249 h 731782"/>
                  <a:gd name="connsiteX1" fmla="*/ 54931 w 731501"/>
                  <a:gd name="connsiteY1" fmla="*/ 687819 h 731782"/>
                  <a:gd name="connsiteX2" fmla="*/ 42136 w 731501"/>
                  <a:gd name="connsiteY2" fmla="*/ 668626 h 731782"/>
                  <a:gd name="connsiteX3" fmla="*/ 54931 w 731501"/>
                  <a:gd name="connsiteY3" fmla="*/ 649432 h 731782"/>
                  <a:gd name="connsiteX4" fmla="*/ 77780 w 731501"/>
                  <a:gd name="connsiteY4" fmla="*/ 654002 h 731782"/>
                  <a:gd name="connsiteX5" fmla="*/ 77780 w 731501"/>
                  <a:gd name="connsiteY5" fmla="*/ 683249 h 731782"/>
                  <a:gd name="connsiteX6" fmla="*/ 723038 w 731501"/>
                  <a:gd name="connsiteY6" fmla="*/ 80948 h 731782"/>
                  <a:gd name="connsiteX7" fmla="*/ 649007 w 731501"/>
                  <a:gd name="connsiteY7" fmla="*/ 154979 h 731782"/>
                  <a:gd name="connsiteX8" fmla="*/ 590513 w 731501"/>
                  <a:gd name="connsiteY8" fmla="*/ 139441 h 731782"/>
                  <a:gd name="connsiteX9" fmla="*/ 575890 w 731501"/>
                  <a:gd name="connsiteY9" fmla="*/ 81862 h 731782"/>
                  <a:gd name="connsiteX10" fmla="*/ 649921 w 731501"/>
                  <a:gd name="connsiteY10" fmla="*/ 7831 h 731782"/>
                  <a:gd name="connsiteX11" fmla="*/ 521966 w 731501"/>
                  <a:gd name="connsiteY11" fmla="*/ 32508 h 731782"/>
                  <a:gd name="connsiteX12" fmla="*/ 485407 w 731501"/>
                  <a:gd name="connsiteY12" fmla="*/ 157721 h 731782"/>
                  <a:gd name="connsiteX13" fmla="*/ 19287 w 731501"/>
                  <a:gd name="connsiteY13" fmla="*/ 623842 h 731782"/>
                  <a:gd name="connsiteX14" fmla="*/ 1921 w 731501"/>
                  <a:gd name="connsiteY14" fmla="*/ 685077 h 731782"/>
                  <a:gd name="connsiteX15" fmla="*/ 46705 w 731501"/>
                  <a:gd name="connsiteY15" fmla="*/ 729861 h 731782"/>
                  <a:gd name="connsiteX16" fmla="*/ 107941 w 731501"/>
                  <a:gd name="connsiteY16" fmla="*/ 712496 h 731782"/>
                  <a:gd name="connsiteX17" fmla="*/ 574062 w 731501"/>
                  <a:gd name="connsiteY17" fmla="*/ 246375 h 731782"/>
                  <a:gd name="connsiteX18" fmla="*/ 699275 w 731501"/>
                  <a:gd name="connsiteY18" fmla="*/ 209816 h 731782"/>
                  <a:gd name="connsiteX19" fmla="*/ 723038 w 731501"/>
                  <a:gd name="connsiteY19" fmla="*/ 80948 h 73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1501" h="731782">
                    <a:moveTo>
                      <a:pt x="77780" y="683249"/>
                    </a:moveTo>
                    <a:cubicBezTo>
                      <a:pt x="71382" y="689647"/>
                      <a:pt x="63157" y="691475"/>
                      <a:pt x="54931" y="687819"/>
                    </a:cubicBezTo>
                    <a:cubicBezTo>
                      <a:pt x="46705" y="684163"/>
                      <a:pt x="42136" y="676851"/>
                      <a:pt x="42136" y="668626"/>
                    </a:cubicBezTo>
                    <a:cubicBezTo>
                      <a:pt x="42136" y="660400"/>
                      <a:pt x="47619" y="652174"/>
                      <a:pt x="54931" y="649432"/>
                    </a:cubicBezTo>
                    <a:cubicBezTo>
                      <a:pt x="63157" y="645777"/>
                      <a:pt x="71382" y="647605"/>
                      <a:pt x="77780" y="654002"/>
                    </a:cubicBezTo>
                    <a:cubicBezTo>
                      <a:pt x="86006" y="661314"/>
                      <a:pt x="86006" y="675023"/>
                      <a:pt x="77780" y="683249"/>
                    </a:cubicBezTo>
                    <a:close/>
                    <a:moveTo>
                      <a:pt x="723038" y="80948"/>
                    </a:moveTo>
                    <a:lnTo>
                      <a:pt x="649007" y="154979"/>
                    </a:lnTo>
                    <a:lnTo>
                      <a:pt x="590513" y="139441"/>
                    </a:lnTo>
                    <a:lnTo>
                      <a:pt x="575890" y="81862"/>
                    </a:lnTo>
                    <a:lnTo>
                      <a:pt x="649921" y="7831"/>
                    </a:lnTo>
                    <a:cubicBezTo>
                      <a:pt x="606051" y="-8621"/>
                      <a:pt x="556697" y="1433"/>
                      <a:pt x="521966" y="32508"/>
                    </a:cubicBezTo>
                    <a:cubicBezTo>
                      <a:pt x="487235" y="64496"/>
                      <a:pt x="473526" y="112022"/>
                      <a:pt x="485407" y="157721"/>
                    </a:cubicBezTo>
                    <a:lnTo>
                      <a:pt x="19287" y="623842"/>
                    </a:lnTo>
                    <a:cubicBezTo>
                      <a:pt x="2835" y="639379"/>
                      <a:pt x="-3562" y="663142"/>
                      <a:pt x="1921" y="685077"/>
                    </a:cubicBezTo>
                    <a:cubicBezTo>
                      <a:pt x="7405" y="707012"/>
                      <a:pt x="24770" y="724377"/>
                      <a:pt x="46705" y="729861"/>
                    </a:cubicBezTo>
                    <a:cubicBezTo>
                      <a:pt x="68641" y="735345"/>
                      <a:pt x="91490" y="728947"/>
                      <a:pt x="107941" y="712496"/>
                    </a:cubicBezTo>
                    <a:lnTo>
                      <a:pt x="574062" y="246375"/>
                    </a:lnTo>
                    <a:cubicBezTo>
                      <a:pt x="619760" y="258256"/>
                      <a:pt x="667286" y="244547"/>
                      <a:pt x="699275" y="209816"/>
                    </a:cubicBezTo>
                    <a:cubicBezTo>
                      <a:pt x="730349" y="175086"/>
                      <a:pt x="740403" y="124818"/>
                      <a:pt x="723038" y="80948"/>
                    </a:cubicBezTo>
                    <a:close/>
                  </a:path>
                </a:pathLst>
              </a:custGeom>
              <a:grpFill/>
              <a:ln w="9128" cap="flat">
                <a:noFill/>
                <a:prstDash val="solid"/>
                <a:miter/>
              </a:ln>
            </p:spPr>
            <p:txBody>
              <a:bodyPr rtlCol="0" anchor="ctr"/>
              <a:lstStyle/>
              <a:p>
                <a:endParaRPr lang="en-US" sz="3600" dirty="0">
                  <a:latin typeface="Poppins" panose="00000500000000000000" pitchFamily="2" charset="0"/>
                  <a:cs typeface="Poppins" panose="00000500000000000000" pitchFamily="2" charset="0"/>
                </a:endParaRPr>
              </a:p>
            </p:txBody>
          </p:sp>
          <p:sp>
            <p:nvSpPr>
              <p:cNvPr id="93" name="Freeform: Shape 92">
                <a:extLst>
                  <a:ext uri="{FF2B5EF4-FFF2-40B4-BE49-F238E27FC236}">
                    <a16:creationId xmlns:a16="http://schemas.microsoft.com/office/drawing/2014/main" id="{233B96CD-F0CF-E08E-6411-9045D58352C5}"/>
                  </a:ext>
                </a:extLst>
              </p:cNvPr>
              <p:cNvSpPr/>
              <p:nvPr/>
            </p:nvSpPr>
            <p:spPr>
              <a:xfrm>
                <a:off x="9879315" y="1582098"/>
                <a:ext cx="342851" cy="343231"/>
              </a:xfrm>
              <a:custGeom>
                <a:avLst/>
                <a:gdLst>
                  <a:gd name="connsiteX0" fmla="*/ 330854 w 342851"/>
                  <a:gd name="connsiteY0" fmla="*/ 235802 h 343231"/>
                  <a:gd name="connsiteX1" fmla="*/ 95052 w 342851"/>
                  <a:gd name="connsiteY1" fmla="*/ 0 h 343231"/>
                  <a:gd name="connsiteX2" fmla="*/ 0 w 342851"/>
                  <a:gd name="connsiteY2" fmla="*/ 95052 h 343231"/>
                  <a:gd name="connsiteX3" fmla="*/ 228491 w 342851"/>
                  <a:gd name="connsiteY3" fmla="*/ 323543 h 343231"/>
                  <a:gd name="connsiteX4" fmla="*/ 236716 w 342851"/>
                  <a:gd name="connsiteY4" fmla="*/ 331768 h 343231"/>
                  <a:gd name="connsiteX5" fmla="*/ 237630 w 342851"/>
                  <a:gd name="connsiteY5" fmla="*/ 330854 h 343231"/>
                  <a:gd name="connsiteX6" fmla="*/ 323543 w 342851"/>
                  <a:gd name="connsiteY6" fmla="*/ 323543 h 343231"/>
                  <a:gd name="connsiteX7" fmla="*/ 330854 w 342851"/>
                  <a:gd name="connsiteY7" fmla="*/ 235802 h 343231"/>
                  <a:gd name="connsiteX8" fmla="*/ 330854 w 342851"/>
                  <a:gd name="connsiteY8" fmla="*/ 235802 h 34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851" h="343231">
                    <a:moveTo>
                      <a:pt x="330854" y="235802"/>
                    </a:moveTo>
                    <a:lnTo>
                      <a:pt x="95052" y="0"/>
                    </a:lnTo>
                    <a:lnTo>
                      <a:pt x="0" y="95052"/>
                    </a:lnTo>
                    <a:lnTo>
                      <a:pt x="228491" y="323543"/>
                    </a:lnTo>
                    <a:lnTo>
                      <a:pt x="236716" y="331768"/>
                    </a:lnTo>
                    <a:lnTo>
                      <a:pt x="237630" y="330854"/>
                    </a:lnTo>
                    <a:cubicBezTo>
                      <a:pt x="264135" y="350048"/>
                      <a:pt x="300694" y="346392"/>
                      <a:pt x="323543" y="323543"/>
                    </a:cubicBezTo>
                    <a:cubicBezTo>
                      <a:pt x="346392" y="299780"/>
                      <a:pt x="349134" y="263221"/>
                      <a:pt x="330854" y="235802"/>
                    </a:cubicBezTo>
                    <a:lnTo>
                      <a:pt x="330854" y="235802"/>
                    </a:lnTo>
                    <a:close/>
                  </a:path>
                </a:pathLst>
              </a:custGeom>
              <a:grpFill/>
              <a:ln w="9128"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sp>
            <p:nvSpPr>
              <p:cNvPr id="94" name="Freeform: Shape 93">
                <a:extLst>
                  <a:ext uri="{FF2B5EF4-FFF2-40B4-BE49-F238E27FC236}">
                    <a16:creationId xmlns:a16="http://schemas.microsoft.com/office/drawing/2014/main" id="{435162B1-B84A-4948-9FE5-8D8D01EE4E7B}"/>
                  </a:ext>
                </a:extLst>
              </p:cNvPr>
              <p:cNvSpPr/>
              <p:nvPr/>
            </p:nvSpPr>
            <p:spPr>
              <a:xfrm>
                <a:off x="9490881" y="1193664"/>
                <a:ext cx="308005" cy="308005"/>
              </a:xfrm>
              <a:custGeom>
                <a:avLst/>
                <a:gdLst>
                  <a:gd name="connsiteX0" fmla="*/ 133439 w 308005"/>
                  <a:gd name="connsiteY0" fmla="*/ 107848 h 308005"/>
                  <a:gd name="connsiteX1" fmla="*/ 134353 w 308005"/>
                  <a:gd name="connsiteY1" fmla="*/ 106934 h 308005"/>
                  <a:gd name="connsiteX2" fmla="*/ 110589 w 308005"/>
                  <a:gd name="connsiteY2" fmla="*/ 63063 h 308005"/>
                  <a:gd name="connsiteX3" fmla="*/ 31989 w 308005"/>
                  <a:gd name="connsiteY3" fmla="*/ 0 h 308005"/>
                  <a:gd name="connsiteX4" fmla="*/ 0 w 308005"/>
                  <a:gd name="connsiteY4" fmla="*/ 31989 h 308005"/>
                  <a:gd name="connsiteX5" fmla="*/ 63063 w 308005"/>
                  <a:gd name="connsiteY5" fmla="*/ 110589 h 308005"/>
                  <a:gd name="connsiteX6" fmla="*/ 106934 w 308005"/>
                  <a:gd name="connsiteY6" fmla="*/ 134353 h 308005"/>
                  <a:gd name="connsiteX7" fmla="*/ 107848 w 308005"/>
                  <a:gd name="connsiteY7" fmla="*/ 133439 h 308005"/>
                  <a:gd name="connsiteX8" fmla="*/ 282414 w 308005"/>
                  <a:gd name="connsiteY8" fmla="*/ 308005 h 308005"/>
                  <a:gd name="connsiteX9" fmla="*/ 308005 w 308005"/>
                  <a:gd name="connsiteY9" fmla="*/ 282414 h 30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005" h="308005">
                    <a:moveTo>
                      <a:pt x="133439" y="107848"/>
                    </a:moveTo>
                    <a:lnTo>
                      <a:pt x="134353" y="106934"/>
                    </a:lnTo>
                    <a:lnTo>
                      <a:pt x="110589" y="63063"/>
                    </a:lnTo>
                    <a:lnTo>
                      <a:pt x="31989" y="0"/>
                    </a:lnTo>
                    <a:lnTo>
                      <a:pt x="0" y="31989"/>
                    </a:lnTo>
                    <a:lnTo>
                      <a:pt x="63063" y="110589"/>
                    </a:lnTo>
                    <a:lnTo>
                      <a:pt x="106934" y="134353"/>
                    </a:lnTo>
                    <a:lnTo>
                      <a:pt x="107848" y="133439"/>
                    </a:lnTo>
                    <a:lnTo>
                      <a:pt x="282414" y="308005"/>
                    </a:lnTo>
                    <a:lnTo>
                      <a:pt x="308005" y="282414"/>
                    </a:lnTo>
                    <a:close/>
                  </a:path>
                </a:pathLst>
              </a:custGeom>
              <a:grpFill/>
              <a:ln w="9128" cap="flat">
                <a:noFill/>
                <a:prstDash val="solid"/>
                <a:miter/>
              </a:ln>
            </p:spPr>
            <p:txBody>
              <a:bodyPr rtlCol="0" anchor="ctr"/>
              <a:lstStyle/>
              <a:p>
                <a:endParaRPr lang="en-US" sz="3600">
                  <a:latin typeface="Poppins" panose="00000500000000000000" pitchFamily="2" charset="0"/>
                  <a:cs typeface="Poppins" panose="00000500000000000000" pitchFamily="2" charset="0"/>
                </a:endParaRPr>
              </a:p>
            </p:txBody>
          </p:sp>
        </p:grpSp>
      </p:grpSp>
      <p:sp>
        <p:nvSpPr>
          <p:cNvPr id="16" name="TextBox 15">
            <a:extLst>
              <a:ext uri="{FF2B5EF4-FFF2-40B4-BE49-F238E27FC236}">
                <a16:creationId xmlns:a16="http://schemas.microsoft.com/office/drawing/2014/main" id="{D544B537-3CF4-A85A-837E-8474E099EA4A}"/>
              </a:ext>
            </a:extLst>
          </p:cNvPr>
          <p:cNvSpPr txBox="1"/>
          <p:nvPr/>
        </p:nvSpPr>
        <p:spPr>
          <a:xfrm>
            <a:off x="9435249" y="10373642"/>
            <a:ext cx="5577840" cy="814676"/>
          </a:xfrm>
          <a:prstGeom prst="roundRect">
            <a:avLst>
              <a:gd name="adj" fmla="val 50000"/>
            </a:avLst>
          </a:prstGeom>
          <a:solidFill>
            <a:schemeClr val="bg1">
              <a:lumMod val="25000"/>
              <a:lumOff val="75000"/>
            </a:schemeClr>
          </a:solidFill>
          <a:ln w="38100">
            <a:noFill/>
          </a:ln>
          <a:effectLst>
            <a:outerShdw blurRad="101600" dist="76200" dir="2700000" algn="tl" rotWithShape="0">
              <a:srgbClr val="562920">
                <a:alpha val="14902"/>
              </a:srgbClr>
            </a:outerShdw>
          </a:effectLst>
        </p:spPr>
        <p:txBody>
          <a:bodyPr wrap="square" lIns="0" tIns="0" rIns="0" bIns="0" anchor="ctr" anchorCtr="0">
            <a:noAutofit/>
          </a:bodyPr>
          <a:lstStyle/>
          <a:p>
            <a:pPr algn="ctr" defTabSz="914218">
              <a:defRPr/>
            </a:pPr>
            <a:r>
              <a:rPr lang="en-US" sz="3200" b="1" kern="0" spc="-150" dirty="0">
                <a:latin typeface="Poppins" panose="00000500000000000000" pitchFamily="2" charset="0"/>
                <a:cs typeface="Poppins" panose="00000500000000000000" pitchFamily="2" charset="0"/>
              </a:rPr>
              <a:t>Agent Framework</a:t>
            </a:r>
          </a:p>
        </p:txBody>
      </p:sp>
      <p:pic>
        <p:nvPicPr>
          <p:cNvPr id="17" name="Graphic 16" descr="Head with gears outline">
            <a:extLst>
              <a:ext uri="{FF2B5EF4-FFF2-40B4-BE49-F238E27FC236}">
                <a16:creationId xmlns:a16="http://schemas.microsoft.com/office/drawing/2014/main" id="{621D6147-8A1D-6B44-D9F1-BA0FBAA00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07787" y="8761879"/>
            <a:ext cx="1371600" cy="1371600"/>
          </a:xfrm>
          <a:prstGeom prst="rect">
            <a:avLst/>
          </a:prstGeom>
        </p:spPr>
      </p:pic>
    </p:spTree>
    <p:extLst>
      <p:ext uri="{BB962C8B-B14F-4D97-AF65-F5344CB8AC3E}">
        <p14:creationId xmlns:p14="http://schemas.microsoft.com/office/powerpoint/2010/main" val="26644938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E993E2-D096-363A-85A6-116921953907}"/>
              </a:ext>
            </a:extLst>
          </p:cNvPr>
          <p:cNvSpPr>
            <a:spLocks noGrp="1"/>
          </p:cNvSpPr>
          <p:nvPr>
            <p:ph type="body" sz="quarter" idx="12"/>
          </p:nvPr>
        </p:nvSpPr>
        <p:spPr>
          <a:xfrm>
            <a:off x="2757376" y="6096225"/>
            <a:ext cx="19455352" cy="1289311"/>
          </a:xfrm>
        </p:spPr>
        <p:txBody>
          <a:bodyPr/>
          <a:lstStyle/>
          <a:p>
            <a:r>
              <a:rPr lang="en-US" dirty="0">
                <a:solidFill>
                  <a:schemeClr val="accent2"/>
                </a:solidFill>
              </a:rPr>
              <a:t>Demo – Introducing “</a:t>
            </a:r>
            <a:r>
              <a:rPr lang="en-US" dirty="0" err="1">
                <a:solidFill>
                  <a:schemeClr val="accent2"/>
                </a:solidFill>
              </a:rPr>
              <a:t>ArtistTool</a:t>
            </a:r>
            <a:r>
              <a:rPr lang="en-US" dirty="0">
                <a:solidFill>
                  <a:schemeClr val="accent2"/>
                </a:solidFill>
              </a:rPr>
              <a:t>”</a:t>
            </a:r>
          </a:p>
        </p:txBody>
      </p:sp>
      <p:sp>
        <p:nvSpPr>
          <p:cNvPr id="4" name="Text Placeholder 3">
            <a:extLst>
              <a:ext uri="{FF2B5EF4-FFF2-40B4-BE49-F238E27FC236}">
                <a16:creationId xmlns:a16="http://schemas.microsoft.com/office/drawing/2014/main" id="{31FBB21C-6F96-9261-5368-273FA2A44FED}"/>
              </a:ext>
            </a:extLst>
          </p:cNvPr>
          <p:cNvSpPr>
            <a:spLocks noGrp="1"/>
          </p:cNvSpPr>
          <p:nvPr>
            <p:ph type="body" sz="quarter" idx="19"/>
          </p:nvPr>
        </p:nvSpPr>
        <p:spPr/>
        <p:txBody>
          <a:bodyPr/>
          <a:lstStyle/>
          <a:p>
            <a:endParaRPr lang="en-US" dirty="0">
              <a:solidFill>
                <a:schemeClr val="accent1"/>
              </a:solidFill>
            </a:endParaRPr>
          </a:p>
        </p:txBody>
      </p:sp>
    </p:spTree>
    <p:extLst>
      <p:ext uri="{BB962C8B-B14F-4D97-AF65-F5344CB8AC3E}">
        <p14:creationId xmlns:p14="http://schemas.microsoft.com/office/powerpoint/2010/main" val="1331476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A0613C-8AFE-8F3E-5796-3D9AF3D1390C}"/>
              </a:ext>
            </a:extLst>
          </p:cNvPr>
          <p:cNvPicPr>
            <a:picLocks noChangeAspect="1"/>
          </p:cNvPicPr>
          <p:nvPr/>
        </p:nvPicPr>
        <p:blipFill>
          <a:blip r:embed="rId2"/>
          <a:stretch>
            <a:fillRect/>
          </a:stretch>
        </p:blipFill>
        <p:spPr>
          <a:xfrm>
            <a:off x="7638388" y="4116274"/>
            <a:ext cx="15682821" cy="1063823"/>
          </a:xfrm>
          <a:prstGeom prst="rect">
            <a:avLst/>
          </a:prstGeom>
        </p:spPr>
      </p:pic>
      <p:pic>
        <p:nvPicPr>
          <p:cNvPr id="5" name="Picture 4">
            <a:extLst>
              <a:ext uri="{FF2B5EF4-FFF2-40B4-BE49-F238E27FC236}">
                <a16:creationId xmlns:a16="http://schemas.microsoft.com/office/drawing/2014/main" id="{9A6F309B-813A-2389-3857-AEE6316CCEEA}"/>
              </a:ext>
            </a:extLst>
          </p:cNvPr>
          <p:cNvPicPr>
            <a:picLocks noChangeAspect="1"/>
          </p:cNvPicPr>
          <p:nvPr/>
        </p:nvPicPr>
        <p:blipFill>
          <a:blip r:embed="rId3"/>
          <a:stretch>
            <a:fillRect/>
          </a:stretch>
        </p:blipFill>
        <p:spPr>
          <a:xfrm>
            <a:off x="1065965" y="1081310"/>
            <a:ext cx="22255244" cy="3203014"/>
          </a:xfrm>
          <a:prstGeom prst="rect">
            <a:avLst/>
          </a:prstGeom>
        </p:spPr>
      </p:pic>
      <p:pic>
        <p:nvPicPr>
          <p:cNvPr id="7" name="Picture 6">
            <a:extLst>
              <a:ext uri="{FF2B5EF4-FFF2-40B4-BE49-F238E27FC236}">
                <a16:creationId xmlns:a16="http://schemas.microsoft.com/office/drawing/2014/main" id="{19A84492-87B7-3408-9C46-AF73D17C920D}"/>
              </a:ext>
            </a:extLst>
          </p:cNvPr>
          <p:cNvPicPr>
            <a:picLocks noChangeAspect="1"/>
          </p:cNvPicPr>
          <p:nvPr/>
        </p:nvPicPr>
        <p:blipFill>
          <a:blip r:embed="rId4"/>
          <a:stretch>
            <a:fillRect/>
          </a:stretch>
        </p:blipFill>
        <p:spPr>
          <a:xfrm>
            <a:off x="1001302" y="6075872"/>
            <a:ext cx="22205874" cy="6249272"/>
          </a:xfrm>
          <a:prstGeom prst="rect">
            <a:avLst/>
          </a:prstGeom>
        </p:spPr>
      </p:pic>
    </p:spTree>
    <p:extLst>
      <p:ext uri="{BB962C8B-B14F-4D97-AF65-F5344CB8AC3E}">
        <p14:creationId xmlns:p14="http://schemas.microsoft.com/office/powerpoint/2010/main" val="8560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BE560-0F28-6042-4CBF-381FFD3B30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8ADCDC-5544-FB6B-CDF1-46FBCBA28D93}"/>
              </a:ext>
            </a:extLst>
          </p:cNvPr>
          <p:cNvPicPr>
            <a:picLocks noChangeAspect="1"/>
          </p:cNvPicPr>
          <p:nvPr/>
        </p:nvPicPr>
        <p:blipFill>
          <a:blip r:embed="rId2"/>
          <a:stretch>
            <a:fillRect/>
          </a:stretch>
        </p:blipFill>
        <p:spPr>
          <a:xfrm>
            <a:off x="1065965" y="1081310"/>
            <a:ext cx="22255244" cy="3203014"/>
          </a:xfrm>
          <a:prstGeom prst="rect">
            <a:avLst/>
          </a:prstGeom>
        </p:spPr>
      </p:pic>
      <p:pic>
        <p:nvPicPr>
          <p:cNvPr id="7" name="Picture 6">
            <a:extLst>
              <a:ext uri="{FF2B5EF4-FFF2-40B4-BE49-F238E27FC236}">
                <a16:creationId xmlns:a16="http://schemas.microsoft.com/office/drawing/2014/main" id="{556534B8-3C45-85B3-7EE2-F258190FD072}"/>
              </a:ext>
            </a:extLst>
          </p:cNvPr>
          <p:cNvPicPr>
            <a:picLocks noChangeAspect="1"/>
          </p:cNvPicPr>
          <p:nvPr/>
        </p:nvPicPr>
        <p:blipFill>
          <a:blip r:embed="rId3"/>
          <a:stretch>
            <a:fillRect/>
          </a:stretch>
        </p:blipFill>
        <p:spPr>
          <a:xfrm>
            <a:off x="1001302" y="6075872"/>
            <a:ext cx="22205874" cy="6249272"/>
          </a:xfrm>
          <a:prstGeom prst="rect">
            <a:avLst/>
          </a:prstGeom>
        </p:spPr>
      </p:pic>
    </p:spTree>
    <p:extLst>
      <p:ext uri="{BB962C8B-B14F-4D97-AF65-F5344CB8AC3E}">
        <p14:creationId xmlns:p14="http://schemas.microsoft.com/office/powerpoint/2010/main" val="161114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27268-A213-E975-7C41-407052D78FB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CCFCD13-0640-BD5E-6787-C5313C90D1A6}"/>
              </a:ext>
            </a:extLst>
          </p:cNvPr>
          <p:cNvPicPr>
            <a:picLocks noChangeAspect="1"/>
          </p:cNvPicPr>
          <p:nvPr/>
        </p:nvPicPr>
        <p:blipFill>
          <a:blip r:embed="rId2"/>
          <a:stretch>
            <a:fillRect/>
          </a:stretch>
        </p:blipFill>
        <p:spPr>
          <a:xfrm>
            <a:off x="2410047" y="403912"/>
            <a:ext cx="19567081" cy="12908176"/>
          </a:xfrm>
          <a:prstGeom prst="rect">
            <a:avLst/>
          </a:prstGeom>
        </p:spPr>
      </p:pic>
    </p:spTree>
    <p:extLst>
      <p:ext uri="{BB962C8B-B14F-4D97-AF65-F5344CB8AC3E}">
        <p14:creationId xmlns:p14="http://schemas.microsoft.com/office/powerpoint/2010/main" val="3823518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DE09-8F8C-0E36-E602-815197D5B07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D5F8A80-5533-42D7-DE6F-5B7FB8C013D7}"/>
              </a:ext>
            </a:extLst>
          </p:cNvPr>
          <p:cNvSpPr>
            <a:spLocks noGrp="1"/>
          </p:cNvSpPr>
          <p:nvPr>
            <p:ph type="body" sz="quarter" idx="12"/>
          </p:nvPr>
        </p:nvSpPr>
        <p:spPr>
          <a:xfrm>
            <a:off x="2757376" y="6096225"/>
            <a:ext cx="19455352" cy="1289311"/>
          </a:xfrm>
        </p:spPr>
        <p:txBody>
          <a:bodyPr/>
          <a:lstStyle/>
          <a:p>
            <a:r>
              <a:rPr lang="en-US" dirty="0">
                <a:solidFill>
                  <a:schemeClr val="accent2"/>
                </a:solidFill>
              </a:rPr>
              <a:t>Demo – Smart upload</a:t>
            </a:r>
          </a:p>
        </p:txBody>
      </p:sp>
      <p:sp>
        <p:nvSpPr>
          <p:cNvPr id="4" name="Text Placeholder 3">
            <a:extLst>
              <a:ext uri="{FF2B5EF4-FFF2-40B4-BE49-F238E27FC236}">
                <a16:creationId xmlns:a16="http://schemas.microsoft.com/office/drawing/2014/main" id="{6494884A-D13B-8D6F-3DF0-388CA4106D06}"/>
              </a:ext>
            </a:extLst>
          </p:cNvPr>
          <p:cNvSpPr>
            <a:spLocks noGrp="1"/>
          </p:cNvSpPr>
          <p:nvPr>
            <p:ph type="body" sz="quarter" idx="19"/>
          </p:nvPr>
        </p:nvSpPr>
        <p:spPr>
          <a:xfrm>
            <a:off x="976045" y="6096226"/>
            <a:ext cx="1616430" cy="1289312"/>
          </a:xfrm>
        </p:spPr>
        <p:txBody>
          <a:bodyPr/>
          <a:lstStyle/>
          <a:p>
            <a:r>
              <a:rPr lang="en-US" dirty="0">
                <a:solidFill>
                  <a:schemeClr val="accent1"/>
                </a:solidFill>
              </a:rPr>
              <a:t>02</a:t>
            </a:r>
          </a:p>
        </p:txBody>
      </p:sp>
    </p:spTree>
    <p:extLst>
      <p:ext uri="{BB962C8B-B14F-4D97-AF65-F5344CB8AC3E}">
        <p14:creationId xmlns:p14="http://schemas.microsoft.com/office/powerpoint/2010/main" val="1566062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12F842A-0C8B-FC7B-D1EB-72490A5C6D04}"/>
              </a:ext>
            </a:extLst>
          </p:cNvPr>
          <p:cNvGraphicFramePr/>
          <p:nvPr>
            <p:extLst>
              <p:ext uri="{D42A27DB-BD31-4B8C-83A1-F6EECF244321}">
                <p14:modId xmlns:p14="http://schemas.microsoft.com/office/powerpoint/2010/main" val="3241260902"/>
              </p:ext>
            </p:extLst>
          </p:nvPr>
        </p:nvGraphicFramePr>
        <p:xfrm>
          <a:off x="986319" y="1438628"/>
          <a:ext cx="22253825" cy="10787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0334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06205-1DC7-9A5D-87D2-A55FD8D1102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08A509E-62F8-FE54-CEC9-7D7CA1D00E7F}"/>
              </a:ext>
            </a:extLst>
          </p:cNvPr>
          <p:cNvSpPr>
            <a:spLocks noGrp="1"/>
          </p:cNvSpPr>
          <p:nvPr>
            <p:ph type="body" sz="quarter" idx="12"/>
          </p:nvPr>
        </p:nvSpPr>
        <p:spPr>
          <a:xfrm>
            <a:off x="2757376" y="6096225"/>
            <a:ext cx="19455352" cy="1289311"/>
          </a:xfrm>
        </p:spPr>
        <p:txBody>
          <a:bodyPr/>
          <a:lstStyle/>
          <a:p>
            <a:r>
              <a:rPr lang="en-US" dirty="0">
                <a:solidFill>
                  <a:schemeClr val="accent2"/>
                </a:solidFill>
              </a:rPr>
              <a:t>Demo – Marketing preview</a:t>
            </a:r>
          </a:p>
        </p:txBody>
      </p:sp>
      <p:sp>
        <p:nvSpPr>
          <p:cNvPr id="4" name="Text Placeholder 3">
            <a:extLst>
              <a:ext uri="{FF2B5EF4-FFF2-40B4-BE49-F238E27FC236}">
                <a16:creationId xmlns:a16="http://schemas.microsoft.com/office/drawing/2014/main" id="{7140D67F-717E-D230-BBF7-2758341BA754}"/>
              </a:ext>
            </a:extLst>
          </p:cNvPr>
          <p:cNvSpPr>
            <a:spLocks noGrp="1"/>
          </p:cNvSpPr>
          <p:nvPr>
            <p:ph type="body" sz="quarter" idx="19"/>
          </p:nvPr>
        </p:nvSpPr>
        <p:spPr>
          <a:xfrm>
            <a:off x="955497" y="6096226"/>
            <a:ext cx="1636978" cy="1289312"/>
          </a:xfrm>
        </p:spPr>
        <p:txBody>
          <a:bodyPr/>
          <a:lstStyle/>
          <a:p>
            <a:r>
              <a:rPr lang="en-US" dirty="0">
                <a:solidFill>
                  <a:schemeClr val="accent1"/>
                </a:solidFill>
              </a:rPr>
              <a:t>03</a:t>
            </a:r>
          </a:p>
        </p:txBody>
      </p:sp>
    </p:spTree>
    <p:extLst>
      <p:ext uri="{BB962C8B-B14F-4D97-AF65-F5344CB8AC3E}">
        <p14:creationId xmlns:p14="http://schemas.microsoft.com/office/powerpoint/2010/main" val="332124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05EF9D-D829-AAB8-FA08-BCB95D7670A4}"/>
              </a:ext>
            </a:extLst>
          </p:cNvPr>
          <p:cNvSpPr>
            <a:spLocks noGrp="1"/>
          </p:cNvSpPr>
          <p:nvPr>
            <p:ph type="body" sz="quarter" idx="10"/>
          </p:nvPr>
        </p:nvSpPr>
        <p:spPr/>
        <p:txBody>
          <a:bodyPr/>
          <a:lstStyle/>
          <a:p>
            <a:r>
              <a:rPr lang="en-US" dirty="0"/>
              <a:t>Intelligent Apps</a:t>
            </a:r>
          </a:p>
        </p:txBody>
      </p:sp>
      <p:sp>
        <p:nvSpPr>
          <p:cNvPr id="5" name="Text Placeholder 4">
            <a:extLst>
              <a:ext uri="{FF2B5EF4-FFF2-40B4-BE49-F238E27FC236}">
                <a16:creationId xmlns:a16="http://schemas.microsoft.com/office/drawing/2014/main" id="{6FF145A5-3762-100D-91C1-22BF2663B241}"/>
              </a:ext>
            </a:extLst>
          </p:cNvPr>
          <p:cNvSpPr>
            <a:spLocks noGrp="1"/>
          </p:cNvSpPr>
          <p:nvPr>
            <p:ph type="body" sz="quarter" idx="11"/>
          </p:nvPr>
        </p:nvSpPr>
        <p:spPr/>
        <p:txBody>
          <a:bodyPr/>
          <a:lstStyle/>
          <a:p>
            <a:r>
              <a:rPr lang="en-US" dirty="0"/>
              <a:t>More than chat!</a:t>
            </a:r>
          </a:p>
        </p:txBody>
      </p:sp>
      <p:sp>
        <p:nvSpPr>
          <p:cNvPr id="7" name="Text Placeholder 6">
            <a:extLst>
              <a:ext uri="{FF2B5EF4-FFF2-40B4-BE49-F238E27FC236}">
                <a16:creationId xmlns:a16="http://schemas.microsoft.com/office/drawing/2014/main" id="{DFE6D320-A418-B4EB-A89E-880C82BC25EE}"/>
              </a:ext>
            </a:extLst>
          </p:cNvPr>
          <p:cNvSpPr>
            <a:spLocks noGrp="1"/>
          </p:cNvSpPr>
          <p:nvPr>
            <p:ph type="body" sz="quarter" idx="20"/>
          </p:nvPr>
        </p:nvSpPr>
        <p:spPr/>
        <p:txBody>
          <a:bodyPr/>
          <a:lstStyle/>
          <a:p>
            <a:r>
              <a:rPr lang="en-US" dirty="0"/>
              <a:t>Semantic search / vector database</a:t>
            </a:r>
          </a:p>
        </p:txBody>
      </p:sp>
      <p:sp>
        <p:nvSpPr>
          <p:cNvPr id="8" name="Text Placeholder 7">
            <a:extLst>
              <a:ext uri="{FF2B5EF4-FFF2-40B4-BE49-F238E27FC236}">
                <a16:creationId xmlns:a16="http://schemas.microsoft.com/office/drawing/2014/main" id="{9B77F13D-AD27-49F3-317B-9AAAEF15B04C}"/>
              </a:ext>
            </a:extLst>
          </p:cNvPr>
          <p:cNvSpPr>
            <a:spLocks noGrp="1"/>
          </p:cNvSpPr>
          <p:nvPr>
            <p:ph type="body" sz="quarter" idx="22"/>
          </p:nvPr>
        </p:nvSpPr>
        <p:spPr/>
        <p:txBody>
          <a:bodyPr/>
          <a:lstStyle/>
          <a:p>
            <a:r>
              <a:rPr lang="en-US" dirty="0"/>
              <a:t>Tools</a:t>
            </a:r>
          </a:p>
        </p:txBody>
      </p:sp>
      <p:sp>
        <p:nvSpPr>
          <p:cNvPr id="9" name="Text Placeholder 8">
            <a:extLst>
              <a:ext uri="{FF2B5EF4-FFF2-40B4-BE49-F238E27FC236}">
                <a16:creationId xmlns:a16="http://schemas.microsoft.com/office/drawing/2014/main" id="{C6677F20-9BAA-B668-AFBA-9CCDE02DF940}"/>
              </a:ext>
            </a:extLst>
          </p:cNvPr>
          <p:cNvSpPr>
            <a:spLocks noGrp="1"/>
          </p:cNvSpPr>
          <p:nvPr>
            <p:ph type="body" sz="quarter" idx="23"/>
          </p:nvPr>
        </p:nvSpPr>
        <p:spPr/>
        <p:txBody>
          <a:bodyPr/>
          <a:lstStyle/>
          <a:p>
            <a:r>
              <a:rPr lang="en-US" dirty="0"/>
              <a:t>Memory	</a:t>
            </a:r>
          </a:p>
        </p:txBody>
      </p:sp>
      <p:sp>
        <p:nvSpPr>
          <p:cNvPr id="10" name="Text Placeholder 9">
            <a:extLst>
              <a:ext uri="{FF2B5EF4-FFF2-40B4-BE49-F238E27FC236}">
                <a16:creationId xmlns:a16="http://schemas.microsoft.com/office/drawing/2014/main" id="{CB421F97-6473-024B-C91C-4065FC82D497}"/>
              </a:ext>
            </a:extLst>
          </p:cNvPr>
          <p:cNvSpPr>
            <a:spLocks noGrp="1"/>
          </p:cNvSpPr>
          <p:nvPr>
            <p:ph type="body" sz="quarter" idx="24"/>
          </p:nvPr>
        </p:nvSpPr>
        <p:spPr/>
        <p:txBody>
          <a:bodyPr/>
          <a:lstStyle/>
          <a:p>
            <a:r>
              <a:rPr lang="en-US" dirty="0"/>
              <a:t>Model Context Protocol</a:t>
            </a:r>
          </a:p>
        </p:txBody>
      </p:sp>
      <p:sp>
        <p:nvSpPr>
          <p:cNvPr id="11" name="Text Placeholder 10">
            <a:extLst>
              <a:ext uri="{FF2B5EF4-FFF2-40B4-BE49-F238E27FC236}">
                <a16:creationId xmlns:a16="http://schemas.microsoft.com/office/drawing/2014/main" id="{279ABE0E-D577-E8E1-B572-49F79C50C1BF}"/>
              </a:ext>
            </a:extLst>
          </p:cNvPr>
          <p:cNvSpPr>
            <a:spLocks noGrp="1"/>
          </p:cNvSpPr>
          <p:nvPr>
            <p:ph type="body" sz="quarter" idx="25"/>
          </p:nvPr>
        </p:nvSpPr>
        <p:spPr/>
        <p:txBody>
          <a:bodyPr/>
          <a:lstStyle/>
          <a:p>
            <a:r>
              <a:rPr lang="en-US" dirty="0"/>
              <a:t>Retrieval Augmented Generation (RAG)</a:t>
            </a:r>
          </a:p>
        </p:txBody>
      </p:sp>
      <p:sp>
        <p:nvSpPr>
          <p:cNvPr id="12" name="Text Placeholder 11">
            <a:extLst>
              <a:ext uri="{FF2B5EF4-FFF2-40B4-BE49-F238E27FC236}">
                <a16:creationId xmlns:a16="http://schemas.microsoft.com/office/drawing/2014/main" id="{6A1E5EC6-4A5F-51FE-0C43-50EA4AE44C6D}"/>
              </a:ext>
            </a:extLst>
          </p:cNvPr>
          <p:cNvSpPr>
            <a:spLocks noGrp="1"/>
          </p:cNvSpPr>
          <p:nvPr>
            <p:ph type="body" sz="quarter" idx="26"/>
          </p:nvPr>
        </p:nvSpPr>
        <p:spPr/>
        <p:txBody>
          <a:bodyPr/>
          <a:lstStyle/>
          <a:p>
            <a:r>
              <a:rPr lang="en-US" dirty="0"/>
              <a:t>Agents and Workflows</a:t>
            </a:r>
          </a:p>
        </p:txBody>
      </p:sp>
    </p:spTree>
    <p:extLst>
      <p:ext uri="{BB962C8B-B14F-4D97-AF65-F5344CB8AC3E}">
        <p14:creationId xmlns:p14="http://schemas.microsoft.com/office/powerpoint/2010/main" val="2770508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9C6AC2-E67A-8637-F1DD-99E557CE1068}"/>
              </a:ext>
            </a:extLst>
          </p:cNvPr>
          <p:cNvSpPr>
            <a:spLocks noGrp="1"/>
          </p:cNvSpPr>
          <p:nvPr>
            <p:ph type="body" sz="quarter" idx="10"/>
          </p:nvPr>
        </p:nvSpPr>
        <p:spPr/>
        <p:txBody>
          <a:bodyPr/>
          <a:lstStyle/>
          <a:p>
            <a:r>
              <a:rPr lang="en-US" dirty="0"/>
              <a:t>Resources</a:t>
            </a:r>
          </a:p>
        </p:txBody>
      </p:sp>
      <p:sp>
        <p:nvSpPr>
          <p:cNvPr id="5" name="Text Placeholder 4">
            <a:extLst>
              <a:ext uri="{FF2B5EF4-FFF2-40B4-BE49-F238E27FC236}">
                <a16:creationId xmlns:a16="http://schemas.microsoft.com/office/drawing/2014/main" id="{C65CAF01-8A51-71E0-58FF-B16DA0431303}"/>
              </a:ext>
            </a:extLst>
          </p:cNvPr>
          <p:cNvSpPr>
            <a:spLocks noGrp="1"/>
          </p:cNvSpPr>
          <p:nvPr>
            <p:ph type="body" sz="quarter" idx="11"/>
          </p:nvPr>
        </p:nvSpPr>
        <p:spPr/>
        <p:txBody>
          <a:bodyPr/>
          <a:lstStyle/>
          <a:p>
            <a:r>
              <a:rPr lang="en-US" dirty="0"/>
              <a:t>Intelligent apps</a:t>
            </a:r>
          </a:p>
        </p:txBody>
      </p:sp>
      <p:sp>
        <p:nvSpPr>
          <p:cNvPr id="8" name="Text Placeholder 7">
            <a:extLst>
              <a:ext uri="{FF2B5EF4-FFF2-40B4-BE49-F238E27FC236}">
                <a16:creationId xmlns:a16="http://schemas.microsoft.com/office/drawing/2014/main" id="{96BC4327-1C50-EF93-5303-FE715D3E6DF5}"/>
              </a:ext>
            </a:extLst>
          </p:cNvPr>
          <p:cNvSpPr>
            <a:spLocks noGrp="1"/>
          </p:cNvSpPr>
          <p:nvPr>
            <p:ph type="body" sz="quarter" idx="15"/>
          </p:nvPr>
        </p:nvSpPr>
        <p:spPr/>
        <p:txBody>
          <a:bodyPr/>
          <a:lstStyle/>
          <a:p>
            <a:r>
              <a:rPr lang="en-US" dirty="0"/>
              <a:t>https://learn.microsoft.com/dotnet/ai/microsoft-extensions-ai</a:t>
            </a:r>
          </a:p>
        </p:txBody>
      </p:sp>
      <p:sp>
        <p:nvSpPr>
          <p:cNvPr id="9" name="Text Placeholder 8">
            <a:extLst>
              <a:ext uri="{FF2B5EF4-FFF2-40B4-BE49-F238E27FC236}">
                <a16:creationId xmlns:a16="http://schemas.microsoft.com/office/drawing/2014/main" id="{A3E8419D-D042-E902-39F4-815CD23C3AAD}"/>
              </a:ext>
            </a:extLst>
          </p:cNvPr>
          <p:cNvSpPr>
            <a:spLocks noGrp="1"/>
          </p:cNvSpPr>
          <p:nvPr>
            <p:ph type="body" sz="quarter" idx="16"/>
          </p:nvPr>
        </p:nvSpPr>
        <p:spPr/>
        <p:txBody>
          <a:bodyPr/>
          <a:lstStyle/>
          <a:p>
            <a:r>
              <a:rPr lang="en-US" dirty="0"/>
              <a:t>https://learn.microsoft.com/dotnet/ai/quickstarts/ai-templates</a:t>
            </a:r>
          </a:p>
        </p:txBody>
      </p:sp>
      <p:sp>
        <p:nvSpPr>
          <p:cNvPr id="10" name="Text Placeholder 9">
            <a:extLst>
              <a:ext uri="{FF2B5EF4-FFF2-40B4-BE49-F238E27FC236}">
                <a16:creationId xmlns:a16="http://schemas.microsoft.com/office/drawing/2014/main" id="{B0DD6F0B-5DA9-8178-557B-A293619F4C5E}"/>
              </a:ext>
            </a:extLst>
          </p:cNvPr>
          <p:cNvSpPr>
            <a:spLocks noGrp="1"/>
          </p:cNvSpPr>
          <p:nvPr>
            <p:ph type="body" sz="quarter" idx="17"/>
          </p:nvPr>
        </p:nvSpPr>
        <p:spPr/>
        <p:txBody>
          <a:bodyPr/>
          <a:lstStyle/>
          <a:p>
            <a:r>
              <a:rPr lang="en-US" dirty="0"/>
              <a:t>https://learn.microsoft.com/samples/dotnet/ai-samples/ai-samples</a:t>
            </a:r>
          </a:p>
        </p:txBody>
      </p:sp>
      <p:sp>
        <p:nvSpPr>
          <p:cNvPr id="11" name="Text Placeholder 10">
            <a:extLst>
              <a:ext uri="{FF2B5EF4-FFF2-40B4-BE49-F238E27FC236}">
                <a16:creationId xmlns:a16="http://schemas.microsoft.com/office/drawing/2014/main" id="{0DAC5EB4-5CD3-BF89-F2BD-7C6EECCB32B0}"/>
              </a:ext>
            </a:extLst>
          </p:cNvPr>
          <p:cNvSpPr>
            <a:spLocks noGrp="1"/>
          </p:cNvSpPr>
          <p:nvPr>
            <p:ph type="body" sz="quarter" idx="18"/>
          </p:nvPr>
        </p:nvSpPr>
        <p:spPr/>
        <p:txBody>
          <a:bodyPr/>
          <a:lstStyle/>
          <a:p>
            <a:r>
              <a:rPr lang="en-US" dirty="0"/>
              <a:t>https://learn.microsoft.com/dotnet/ai/quickstarts/build-chat-app</a:t>
            </a:r>
          </a:p>
        </p:txBody>
      </p:sp>
      <p:sp>
        <p:nvSpPr>
          <p:cNvPr id="12" name="Text Placeholder 11">
            <a:extLst>
              <a:ext uri="{FF2B5EF4-FFF2-40B4-BE49-F238E27FC236}">
                <a16:creationId xmlns:a16="http://schemas.microsoft.com/office/drawing/2014/main" id="{2B972FE7-B060-10DA-9CC3-10B86692F022}"/>
              </a:ext>
            </a:extLst>
          </p:cNvPr>
          <p:cNvSpPr>
            <a:spLocks noGrp="1"/>
          </p:cNvSpPr>
          <p:nvPr>
            <p:ph type="body" sz="quarter" idx="19"/>
          </p:nvPr>
        </p:nvSpPr>
        <p:spPr/>
        <p:txBody>
          <a:bodyPr/>
          <a:lstStyle/>
          <a:p>
            <a:r>
              <a:rPr lang="en-US" dirty="0"/>
              <a:t>https://github.com/JeremyLikness/ArtistTool/</a:t>
            </a:r>
          </a:p>
        </p:txBody>
      </p:sp>
      <p:sp>
        <p:nvSpPr>
          <p:cNvPr id="3" name="Text Placeholder 2">
            <a:extLst>
              <a:ext uri="{FF2B5EF4-FFF2-40B4-BE49-F238E27FC236}">
                <a16:creationId xmlns:a16="http://schemas.microsoft.com/office/drawing/2014/main" id="{995AB286-BBB9-20A9-2BF9-94130C243B6B}"/>
              </a:ext>
            </a:extLst>
          </p:cNvPr>
          <p:cNvSpPr>
            <a:spLocks noGrp="1"/>
          </p:cNvSpPr>
          <p:nvPr>
            <p:ph type="body" sz="quarter" idx="14"/>
          </p:nvPr>
        </p:nvSpPr>
        <p:spPr/>
        <p:txBody>
          <a:bodyPr/>
          <a:lstStyle/>
          <a:p>
            <a:r>
              <a:rPr lang="en-US" dirty="0"/>
              <a:t>https://learn.mircosoft.com/dotnet/ai</a:t>
            </a:r>
          </a:p>
        </p:txBody>
      </p:sp>
    </p:spTree>
    <p:extLst>
      <p:ext uri="{BB962C8B-B14F-4D97-AF65-F5344CB8AC3E}">
        <p14:creationId xmlns:p14="http://schemas.microsoft.com/office/powerpoint/2010/main" val="1747467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A5466-40BD-1314-EE3E-C6EE2CF15BC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9EE9DFE-F388-0E8F-D567-82F2DF271A2B}"/>
              </a:ext>
            </a:extLst>
          </p:cNvPr>
          <p:cNvSpPr>
            <a:spLocks noGrp="1"/>
          </p:cNvSpPr>
          <p:nvPr>
            <p:ph type="body" sz="quarter" idx="12"/>
          </p:nvPr>
        </p:nvSpPr>
        <p:spPr>
          <a:xfrm>
            <a:off x="2829295" y="6096226"/>
            <a:ext cx="14842256" cy="1289311"/>
          </a:xfrm>
        </p:spPr>
        <p:txBody>
          <a:bodyPr/>
          <a:lstStyle/>
          <a:p>
            <a:r>
              <a:rPr lang="en-US" b="1" dirty="0">
                <a:solidFill>
                  <a:schemeClr val="accent5">
                    <a:lumMod val="50000"/>
                  </a:schemeClr>
                </a:solidFill>
              </a:rPr>
              <a:t>Why intelligent apps?</a:t>
            </a:r>
          </a:p>
        </p:txBody>
      </p:sp>
      <p:sp>
        <p:nvSpPr>
          <p:cNvPr id="3" name="Text Placeholder 2">
            <a:extLst>
              <a:ext uri="{FF2B5EF4-FFF2-40B4-BE49-F238E27FC236}">
                <a16:creationId xmlns:a16="http://schemas.microsoft.com/office/drawing/2014/main" id="{E0D70401-D04E-333B-71DD-561B17DC6825}"/>
              </a:ext>
            </a:extLst>
          </p:cNvPr>
          <p:cNvSpPr>
            <a:spLocks noGrp="1"/>
          </p:cNvSpPr>
          <p:nvPr>
            <p:ph type="body" sz="quarter" idx="19"/>
          </p:nvPr>
        </p:nvSpPr>
        <p:spPr/>
        <p:txBody>
          <a:bodyPr/>
          <a:lstStyle/>
          <a:p>
            <a:r>
              <a:rPr lang="en-US" b="1" dirty="0">
                <a:solidFill>
                  <a:schemeClr val="accent2"/>
                </a:solidFill>
              </a:rPr>
              <a:t>01</a:t>
            </a:r>
          </a:p>
        </p:txBody>
      </p:sp>
    </p:spTree>
    <p:extLst>
      <p:ext uri="{BB962C8B-B14F-4D97-AF65-F5344CB8AC3E}">
        <p14:creationId xmlns:p14="http://schemas.microsoft.com/office/powerpoint/2010/main" val="263766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B7BEE4-88D4-FB77-46F5-EBC3C0437974}"/>
              </a:ext>
            </a:extLst>
          </p:cNvPr>
          <p:cNvSpPr>
            <a:spLocks noGrp="1"/>
          </p:cNvSpPr>
          <p:nvPr>
            <p:ph type="body" sz="quarter" idx="12"/>
          </p:nvPr>
        </p:nvSpPr>
        <p:spPr/>
        <p:txBody>
          <a:bodyPr/>
          <a:lstStyle/>
          <a:p>
            <a:r>
              <a:rPr lang="en-US" b="1">
                <a:solidFill>
                  <a:schemeClr val="accent5">
                    <a:lumMod val="50000"/>
                  </a:schemeClr>
                </a:solidFill>
              </a:rPr>
              <a:t>Thank you</a:t>
            </a:r>
          </a:p>
        </p:txBody>
      </p:sp>
    </p:spTree>
    <p:extLst>
      <p:ext uri="{BB962C8B-B14F-4D97-AF65-F5344CB8AC3E}">
        <p14:creationId xmlns:p14="http://schemas.microsoft.com/office/powerpoint/2010/main" val="3538399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7A68771-5A25-A434-1FC6-BA9D6FABDA84}"/>
              </a:ext>
            </a:extLst>
          </p:cNvPr>
          <p:cNvSpPr>
            <a:spLocks noGrp="1"/>
          </p:cNvSpPr>
          <p:nvPr>
            <p:ph type="body" sz="quarter" idx="10"/>
          </p:nvPr>
        </p:nvSpPr>
        <p:spPr/>
        <p:txBody>
          <a:bodyPr/>
          <a:lstStyle/>
          <a:p>
            <a:r>
              <a:rPr lang="en-US" dirty="0"/>
              <a:t>Enhanced Customer Experience</a:t>
            </a:r>
          </a:p>
        </p:txBody>
      </p:sp>
      <p:sp>
        <p:nvSpPr>
          <p:cNvPr id="8" name="Text Placeholder 7">
            <a:extLst>
              <a:ext uri="{FF2B5EF4-FFF2-40B4-BE49-F238E27FC236}">
                <a16:creationId xmlns:a16="http://schemas.microsoft.com/office/drawing/2014/main" id="{18047000-3CBA-0946-9AB3-4133F8500CD4}"/>
              </a:ext>
            </a:extLst>
          </p:cNvPr>
          <p:cNvSpPr>
            <a:spLocks noGrp="1"/>
          </p:cNvSpPr>
          <p:nvPr>
            <p:ph type="body" sz="quarter" idx="4294967295"/>
          </p:nvPr>
        </p:nvSpPr>
        <p:spPr>
          <a:xfrm>
            <a:off x="1140565" y="4775407"/>
            <a:ext cx="8592800" cy="1836737"/>
          </a:xfrm>
          <a:prstGeom prst="rect">
            <a:avLst/>
          </a:prstGeom>
        </p:spPr>
        <p:txBody>
          <a:bodyPr/>
          <a:lstStyle/>
          <a:p>
            <a:pPr marL="342900" indent="-342900">
              <a:buFont typeface="Arial" panose="020B0604020202020204" pitchFamily="34" charset="0"/>
              <a:buChar char="•"/>
            </a:pPr>
            <a:r>
              <a:rPr lang="en-US" sz="5400" dirty="0">
                <a:latin typeface="Poppins" panose="00000500000000000000" pitchFamily="2" charset="0"/>
                <a:cs typeface="Poppins" panose="00000500000000000000" pitchFamily="2" charset="0"/>
              </a:rPr>
              <a:t>Personalization</a:t>
            </a:r>
          </a:p>
          <a:p>
            <a:pPr marL="342900" indent="-342900">
              <a:buFont typeface="Arial" panose="020B0604020202020204" pitchFamily="34" charset="0"/>
              <a:buChar char="•"/>
            </a:pPr>
            <a:r>
              <a:rPr lang="en-US" sz="5400" dirty="0">
                <a:latin typeface="Poppins" panose="00000500000000000000" pitchFamily="2" charset="0"/>
                <a:cs typeface="Poppins" panose="00000500000000000000" pitchFamily="2" charset="0"/>
              </a:rPr>
              <a:t>Predictive analytics</a:t>
            </a:r>
          </a:p>
          <a:p>
            <a:pPr marL="342900" indent="-342900">
              <a:buFont typeface="Arial" panose="020B0604020202020204" pitchFamily="34" charset="0"/>
              <a:buChar char="•"/>
            </a:pPr>
            <a:r>
              <a:rPr lang="en-US" sz="5400" dirty="0">
                <a:latin typeface="Poppins" panose="00000500000000000000" pitchFamily="2" charset="0"/>
                <a:cs typeface="Poppins" panose="00000500000000000000" pitchFamily="2" charset="0"/>
              </a:rPr>
              <a:t>Natural language processing</a:t>
            </a:r>
          </a:p>
        </p:txBody>
      </p:sp>
      <p:sp>
        <p:nvSpPr>
          <p:cNvPr id="25" name="Text Placeholder 7">
            <a:extLst>
              <a:ext uri="{FF2B5EF4-FFF2-40B4-BE49-F238E27FC236}">
                <a16:creationId xmlns:a16="http://schemas.microsoft.com/office/drawing/2014/main" id="{CE99ABAE-26FC-B8C5-2355-E69AD5D0DD91}"/>
              </a:ext>
            </a:extLst>
          </p:cNvPr>
          <p:cNvSpPr txBox="1">
            <a:spLocks/>
          </p:cNvSpPr>
          <p:nvPr/>
        </p:nvSpPr>
        <p:spPr>
          <a:xfrm>
            <a:off x="9900963" y="10349344"/>
            <a:ext cx="12166729" cy="921406"/>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800" b="1" dirty="0">
                <a:latin typeface="Poppins" panose="00000500000000000000" pitchFamily="2" charset="0"/>
                <a:cs typeface="Poppins" panose="00000500000000000000" pitchFamily="2" charset="0"/>
              </a:rPr>
              <a:t>Engagement | Satisfaction | Loyalty</a:t>
            </a:r>
          </a:p>
        </p:txBody>
      </p:sp>
      <p:sp>
        <p:nvSpPr>
          <p:cNvPr id="26" name="Arrow: Up 25">
            <a:extLst>
              <a:ext uri="{FF2B5EF4-FFF2-40B4-BE49-F238E27FC236}">
                <a16:creationId xmlns:a16="http://schemas.microsoft.com/office/drawing/2014/main" id="{1C3C508A-D268-DA4D-CF26-2674D5116568}"/>
              </a:ext>
            </a:extLst>
          </p:cNvPr>
          <p:cNvSpPr/>
          <p:nvPr/>
        </p:nvSpPr>
        <p:spPr>
          <a:xfrm>
            <a:off x="11063155" y="3746851"/>
            <a:ext cx="2260863" cy="573058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Up 35">
            <a:extLst>
              <a:ext uri="{FF2B5EF4-FFF2-40B4-BE49-F238E27FC236}">
                <a16:creationId xmlns:a16="http://schemas.microsoft.com/office/drawing/2014/main" id="{28FEFD1D-57A6-CC57-4059-97C80A01E41B}"/>
              </a:ext>
            </a:extLst>
          </p:cNvPr>
          <p:cNvSpPr/>
          <p:nvPr/>
        </p:nvSpPr>
        <p:spPr>
          <a:xfrm>
            <a:off x="15160832" y="3746851"/>
            <a:ext cx="2260863" cy="5730589"/>
          </a:xfrm>
          <a:prstGeom prst="up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Arrow: Up 36">
            <a:extLst>
              <a:ext uri="{FF2B5EF4-FFF2-40B4-BE49-F238E27FC236}">
                <a16:creationId xmlns:a16="http://schemas.microsoft.com/office/drawing/2014/main" id="{31479730-9741-E3FA-2952-9A6F0CA28E22}"/>
              </a:ext>
            </a:extLst>
          </p:cNvPr>
          <p:cNvSpPr/>
          <p:nvPr/>
        </p:nvSpPr>
        <p:spPr>
          <a:xfrm>
            <a:off x="18551303" y="3746850"/>
            <a:ext cx="2260863" cy="5730589"/>
          </a:xfrm>
          <a:prstGeom prst="up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6831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FB13-68BE-3956-0773-8F7F115DF59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0501123-E0CF-C6EB-17A3-1E8CD5F89DAA}"/>
              </a:ext>
            </a:extLst>
          </p:cNvPr>
          <p:cNvSpPr>
            <a:spLocks noGrp="1"/>
          </p:cNvSpPr>
          <p:nvPr>
            <p:ph type="body" sz="quarter" idx="10"/>
          </p:nvPr>
        </p:nvSpPr>
        <p:spPr/>
        <p:txBody>
          <a:bodyPr/>
          <a:lstStyle/>
          <a:p>
            <a:r>
              <a:rPr lang="en-US" dirty="0"/>
              <a:t>Operational Efficiency</a:t>
            </a:r>
          </a:p>
        </p:txBody>
      </p:sp>
      <p:sp>
        <p:nvSpPr>
          <p:cNvPr id="8" name="Text Placeholder 7">
            <a:extLst>
              <a:ext uri="{FF2B5EF4-FFF2-40B4-BE49-F238E27FC236}">
                <a16:creationId xmlns:a16="http://schemas.microsoft.com/office/drawing/2014/main" id="{9A7233BC-2298-3EF3-41C4-E6E0077621EE}"/>
              </a:ext>
            </a:extLst>
          </p:cNvPr>
          <p:cNvSpPr>
            <a:spLocks noGrp="1"/>
          </p:cNvSpPr>
          <p:nvPr>
            <p:ph type="body" sz="quarter" idx="4294967295"/>
          </p:nvPr>
        </p:nvSpPr>
        <p:spPr>
          <a:xfrm>
            <a:off x="1140565" y="3643357"/>
            <a:ext cx="8592800" cy="1836737"/>
          </a:xfrm>
          <a:prstGeom prst="rect">
            <a:avLst/>
          </a:prstGeom>
        </p:spPr>
        <p:txBody>
          <a:bodyPr/>
          <a:lstStyle/>
          <a:p>
            <a:pPr marL="342900" indent="-342900">
              <a:buFont typeface="Arial" panose="020B0604020202020204" pitchFamily="34" charset="0"/>
              <a:buChar char="•"/>
            </a:pPr>
            <a:r>
              <a:rPr lang="en-US" sz="5400" dirty="0">
                <a:latin typeface="Poppins" panose="00000500000000000000" pitchFamily="2" charset="0"/>
                <a:cs typeface="Poppins" panose="00000500000000000000" pitchFamily="2" charset="0"/>
              </a:rPr>
              <a:t>Automation</a:t>
            </a:r>
          </a:p>
          <a:p>
            <a:pPr marL="342900" indent="-342900">
              <a:buFont typeface="Arial" panose="020B0604020202020204" pitchFamily="34" charset="0"/>
              <a:buChar char="•"/>
            </a:pPr>
            <a:r>
              <a:rPr lang="en-US" sz="5400" dirty="0">
                <a:latin typeface="Poppins" panose="00000500000000000000" pitchFamily="2" charset="0"/>
                <a:cs typeface="Poppins" panose="00000500000000000000" pitchFamily="2" charset="0"/>
              </a:rPr>
              <a:t>Real-time insights</a:t>
            </a:r>
          </a:p>
          <a:p>
            <a:pPr marL="342900" indent="-342900">
              <a:buFont typeface="Arial" panose="020B0604020202020204" pitchFamily="34" charset="0"/>
              <a:buChar char="•"/>
            </a:pPr>
            <a:r>
              <a:rPr lang="en-US" sz="5400" dirty="0">
                <a:latin typeface="Poppins" panose="00000500000000000000" pitchFamily="2" charset="0"/>
                <a:cs typeface="Poppins" panose="00000500000000000000" pitchFamily="2" charset="0"/>
              </a:rPr>
              <a:t>Smart recommendations</a:t>
            </a:r>
          </a:p>
          <a:p>
            <a:pPr marL="342900" indent="-342900">
              <a:buFont typeface="Arial" panose="020B0604020202020204" pitchFamily="34" charset="0"/>
              <a:buChar char="•"/>
            </a:pPr>
            <a:r>
              <a:rPr lang="en-US" sz="5400" dirty="0">
                <a:latin typeface="Poppins" panose="00000500000000000000" pitchFamily="2" charset="0"/>
                <a:cs typeface="Poppins" panose="00000500000000000000" pitchFamily="2" charset="0"/>
              </a:rPr>
              <a:t>Automated recognition of patterns and anomalies</a:t>
            </a:r>
          </a:p>
        </p:txBody>
      </p:sp>
      <p:pic>
        <p:nvPicPr>
          <p:cNvPr id="3" name="Graphic 2" descr="Arrow circle with solid fill">
            <a:extLst>
              <a:ext uri="{FF2B5EF4-FFF2-40B4-BE49-F238E27FC236}">
                <a16:creationId xmlns:a16="http://schemas.microsoft.com/office/drawing/2014/main" id="{540E3741-E964-52BC-3479-40E97305B8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54220" y="267126"/>
            <a:ext cx="4578975" cy="4578975"/>
          </a:xfrm>
          <a:prstGeom prst="rect">
            <a:avLst/>
          </a:prstGeom>
        </p:spPr>
      </p:pic>
      <p:pic>
        <p:nvPicPr>
          <p:cNvPr id="6" name="Graphic 5" descr="Money with solid fill">
            <a:extLst>
              <a:ext uri="{FF2B5EF4-FFF2-40B4-BE49-F238E27FC236}">
                <a16:creationId xmlns:a16="http://schemas.microsoft.com/office/drawing/2014/main" id="{861210C7-3F21-C9B0-C2DF-C12521F601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87090" y="5674602"/>
            <a:ext cx="5113231" cy="5113231"/>
          </a:xfrm>
          <a:prstGeom prst="rect">
            <a:avLst/>
          </a:prstGeom>
        </p:spPr>
      </p:pic>
      <p:sp>
        <p:nvSpPr>
          <p:cNvPr id="9" name="Text Placeholder 7">
            <a:extLst>
              <a:ext uri="{FF2B5EF4-FFF2-40B4-BE49-F238E27FC236}">
                <a16:creationId xmlns:a16="http://schemas.microsoft.com/office/drawing/2014/main" id="{33C7535E-8741-5170-846B-735F53700F47}"/>
              </a:ext>
            </a:extLst>
          </p:cNvPr>
          <p:cNvSpPr txBox="1">
            <a:spLocks/>
          </p:cNvSpPr>
          <p:nvPr/>
        </p:nvSpPr>
        <p:spPr>
          <a:xfrm>
            <a:off x="9360342" y="4657461"/>
            <a:ext cx="12166729" cy="921406"/>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b="1" dirty="0">
                <a:latin typeface="Poppins" panose="00000500000000000000" pitchFamily="2" charset="0"/>
                <a:cs typeface="Poppins" panose="00000500000000000000" pitchFamily="2" charset="0"/>
              </a:rPr>
              <a:t>Optimize Workflows</a:t>
            </a:r>
          </a:p>
        </p:txBody>
      </p:sp>
      <p:sp>
        <p:nvSpPr>
          <p:cNvPr id="10" name="Text Placeholder 7">
            <a:extLst>
              <a:ext uri="{FF2B5EF4-FFF2-40B4-BE49-F238E27FC236}">
                <a16:creationId xmlns:a16="http://schemas.microsoft.com/office/drawing/2014/main" id="{79C70604-2DB3-96AD-5B63-C0E6947E75A3}"/>
              </a:ext>
            </a:extLst>
          </p:cNvPr>
          <p:cNvSpPr txBox="1">
            <a:spLocks/>
          </p:cNvSpPr>
          <p:nvPr/>
        </p:nvSpPr>
        <p:spPr>
          <a:xfrm>
            <a:off x="9360342" y="10842471"/>
            <a:ext cx="12166729" cy="921406"/>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800" b="1" dirty="0">
                <a:latin typeface="Poppins" panose="00000500000000000000" pitchFamily="2" charset="0"/>
                <a:cs typeface="Poppins" panose="00000500000000000000" pitchFamily="2" charset="0"/>
              </a:rPr>
              <a:t>Cut Costs / Reduce Spending</a:t>
            </a:r>
          </a:p>
        </p:txBody>
      </p:sp>
    </p:spTree>
    <p:extLst>
      <p:ext uri="{BB962C8B-B14F-4D97-AF65-F5344CB8AC3E}">
        <p14:creationId xmlns:p14="http://schemas.microsoft.com/office/powerpoint/2010/main" val="1257852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D7056-3E5D-A402-0467-3FAF7446B17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B512060-9A44-97D4-466B-2A4619687A98}"/>
              </a:ext>
            </a:extLst>
          </p:cNvPr>
          <p:cNvSpPr>
            <a:spLocks noGrp="1"/>
          </p:cNvSpPr>
          <p:nvPr>
            <p:ph type="body" sz="quarter" idx="10"/>
          </p:nvPr>
        </p:nvSpPr>
        <p:spPr/>
        <p:txBody>
          <a:bodyPr/>
          <a:lstStyle/>
          <a:p>
            <a:r>
              <a:rPr lang="en-US" dirty="0"/>
              <a:t>Speed to Market</a:t>
            </a:r>
          </a:p>
        </p:txBody>
      </p:sp>
      <p:sp>
        <p:nvSpPr>
          <p:cNvPr id="8" name="Text Placeholder 7">
            <a:extLst>
              <a:ext uri="{FF2B5EF4-FFF2-40B4-BE49-F238E27FC236}">
                <a16:creationId xmlns:a16="http://schemas.microsoft.com/office/drawing/2014/main" id="{49F0618E-A427-27A9-92B8-704F08B9FD52}"/>
              </a:ext>
            </a:extLst>
          </p:cNvPr>
          <p:cNvSpPr>
            <a:spLocks noGrp="1"/>
          </p:cNvSpPr>
          <p:nvPr>
            <p:ph type="body" sz="quarter" idx="4294967295"/>
          </p:nvPr>
        </p:nvSpPr>
        <p:spPr>
          <a:xfrm>
            <a:off x="1140565" y="2820724"/>
            <a:ext cx="8592800" cy="1836737"/>
          </a:xfrm>
          <a:prstGeom prst="rect">
            <a:avLst/>
          </a:prstGeom>
        </p:spPr>
        <p:txBody>
          <a:bodyPr/>
          <a:lstStyle/>
          <a:p>
            <a:pPr marL="342900" indent="-342900">
              <a:buFont typeface="Arial" panose="020B0604020202020204" pitchFamily="34" charset="0"/>
              <a:buChar char="•"/>
            </a:pPr>
            <a:r>
              <a:rPr lang="en-US" sz="5400" dirty="0">
                <a:latin typeface="Poppins" panose="00000500000000000000" pitchFamily="2" charset="0"/>
                <a:cs typeface="Poppins" panose="00000500000000000000" pitchFamily="2" charset="0"/>
              </a:rPr>
              <a:t>Faster innovation</a:t>
            </a:r>
          </a:p>
          <a:p>
            <a:pPr marL="342900" indent="-342900">
              <a:buFont typeface="Arial" panose="020B0604020202020204" pitchFamily="34" charset="0"/>
              <a:buChar char="•"/>
            </a:pPr>
            <a:r>
              <a:rPr lang="en-US" sz="5400" dirty="0">
                <a:latin typeface="Poppins" panose="00000500000000000000" pitchFamily="2" charset="0"/>
                <a:cs typeface="Poppins" panose="00000500000000000000" pitchFamily="2" charset="0"/>
              </a:rPr>
              <a:t>Respond to change more quickly </a:t>
            </a:r>
          </a:p>
          <a:p>
            <a:pPr marL="342900" indent="-342900">
              <a:buFont typeface="Arial" panose="020B0604020202020204" pitchFamily="34" charset="0"/>
              <a:buChar char="•"/>
            </a:pPr>
            <a:r>
              <a:rPr lang="en-US" sz="5400" dirty="0">
                <a:latin typeface="Poppins" panose="00000500000000000000" pitchFamily="2" charset="0"/>
                <a:cs typeface="Poppins" panose="00000500000000000000" pitchFamily="2" charset="0"/>
              </a:rPr>
              <a:t>Differentiate rapidly</a:t>
            </a:r>
          </a:p>
          <a:p>
            <a:pPr marL="0" indent="0">
              <a:buNone/>
            </a:pPr>
            <a:endParaRPr lang="en-US" sz="5400" dirty="0">
              <a:latin typeface="Poppins" panose="00000500000000000000" pitchFamily="2" charset="0"/>
              <a:cs typeface="Poppins" panose="00000500000000000000" pitchFamily="2" charset="0"/>
            </a:endParaRPr>
          </a:p>
        </p:txBody>
      </p:sp>
      <p:pic>
        <p:nvPicPr>
          <p:cNvPr id="7" name="Picture 6" descr="A purple robot with a black background&#10;&#10;AI-generated content may be incorrect.">
            <a:extLst>
              <a:ext uri="{FF2B5EF4-FFF2-40B4-BE49-F238E27FC236}">
                <a16:creationId xmlns:a16="http://schemas.microsoft.com/office/drawing/2014/main" id="{7A7835CB-07FC-A7FD-59B7-05FA89EF8528}"/>
              </a:ext>
            </a:extLst>
          </p:cNvPr>
          <p:cNvPicPr>
            <a:picLocks noChangeAspect="1"/>
          </p:cNvPicPr>
          <p:nvPr/>
        </p:nvPicPr>
        <p:blipFill>
          <a:blip r:embed="rId2"/>
          <a:stretch>
            <a:fillRect/>
          </a:stretch>
        </p:blipFill>
        <p:spPr>
          <a:xfrm>
            <a:off x="6755985" y="-1299982"/>
            <a:ext cx="14580554" cy="14580554"/>
          </a:xfrm>
          <a:prstGeom prst="rect">
            <a:avLst/>
          </a:prstGeom>
        </p:spPr>
      </p:pic>
    </p:spTree>
    <p:extLst>
      <p:ext uri="{BB962C8B-B14F-4D97-AF65-F5344CB8AC3E}">
        <p14:creationId xmlns:p14="http://schemas.microsoft.com/office/powerpoint/2010/main" val="1322236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762E6-F003-47E6-9D27-91781DFC068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4A8BC14-C5CD-C73F-D63C-9F926717E6DD}"/>
              </a:ext>
            </a:extLst>
          </p:cNvPr>
          <p:cNvSpPr>
            <a:spLocks noGrp="1"/>
          </p:cNvSpPr>
          <p:nvPr>
            <p:ph type="body" sz="quarter" idx="12"/>
          </p:nvPr>
        </p:nvSpPr>
        <p:spPr>
          <a:xfrm>
            <a:off x="2829295" y="6096226"/>
            <a:ext cx="14842256" cy="1289311"/>
          </a:xfrm>
        </p:spPr>
        <p:txBody>
          <a:bodyPr/>
          <a:lstStyle/>
          <a:p>
            <a:r>
              <a:rPr lang="en-US" b="1" dirty="0">
                <a:solidFill>
                  <a:schemeClr val="accent5">
                    <a:lumMod val="50000"/>
                  </a:schemeClr>
                </a:solidFill>
              </a:rPr>
              <a:t>Why </a:t>
            </a:r>
            <a:r>
              <a:rPr lang="en-US" b="1">
                <a:solidFill>
                  <a:schemeClr val="accent5">
                    <a:lumMod val="50000"/>
                  </a:schemeClr>
                </a:solidFill>
              </a:rPr>
              <a:t>.NET?</a:t>
            </a:r>
            <a:endParaRPr lang="en-US" b="1" dirty="0">
              <a:solidFill>
                <a:schemeClr val="accent5">
                  <a:lumMod val="50000"/>
                </a:schemeClr>
              </a:solidFill>
            </a:endParaRPr>
          </a:p>
        </p:txBody>
      </p:sp>
      <p:sp>
        <p:nvSpPr>
          <p:cNvPr id="3" name="Text Placeholder 2">
            <a:extLst>
              <a:ext uri="{FF2B5EF4-FFF2-40B4-BE49-F238E27FC236}">
                <a16:creationId xmlns:a16="http://schemas.microsoft.com/office/drawing/2014/main" id="{3BFDDE99-5BBC-2F99-09AF-DA9A358666CF}"/>
              </a:ext>
            </a:extLst>
          </p:cNvPr>
          <p:cNvSpPr>
            <a:spLocks noGrp="1"/>
          </p:cNvSpPr>
          <p:nvPr>
            <p:ph type="body" sz="quarter" idx="19"/>
          </p:nvPr>
        </p:nvSpPr>
        <p:spPr>
          <a:xfrm>
            <a:off x="1039104" y="6096226"/>
            <a:ext cx="2207529" cy="1289312"/>
          </a:xfrm>
        </p:spPr>
        <p:txBody>
          <a:bodyPr/>
          <a:lstStyle/>
          <a:p>
            <a:r>
              <a:rPr lang="en-US" b="1" dirty="0">
                <a:solidFill>
                  <a:schemeClr val="accent2"/>
                </a:solidFill>
              </a:rPr>
              <a:t>02</a:t>
            </a:r>
          </a:p>
        </p:txBody>
      </p:sp>
    </p:spTree>
    <p:extLst>
      <p:ext uri="{BB962C8B-B14F-4D97-AF65-F5344CB8AC3E}">
        <p14:creationId xmlns:p14="http://schemas.microsoft.com/office/powerpoint/2010/main" val="2166605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7AA7B6-BC1B-41E0-4F75-6252BD81A2A3}"/>
              </a:ext>
            </a:extLst>
          </p:cNvPr>
          <p:cNvSpPr>
            <a:spLocks noGrp="1"/>
          </p:cNvSpPr>
          <p:nvPr>
            <p:ph type="body" sz="quarter" idx="10"/>
          </p:nvPr>
        </p:nvSpPr>
        <p:spPr/>
        <p:txBody>
          <a:bodyPr/>
          <a:lstStyle/>
          <a:p>
            <a:r>
              <a:rPr lang="en-US" dirty="0"/>
              <a:t>.NET AI</a:t>
            </a:r>
          </a:p>
        </p:txBody>
      </p:sp>
      <p:graphicFrame>
        <p:nvGraphicFramePr>
          <p:cNvPr id="6" name="Diagram 5">
            <a:extLst>
              <a:ext uri="{FF2B5EF4-FFF2-40B4-BE49-F238E27FC236}">
                <a16:creationId xmlns:a16="http://schemas.microsoft.com/office/drawing/2014/main" id="{EF761615-CD52-B74F-8ECC-5C1A35B5C0C6}"/>
              </a:ext>
            </a:extLst>
          </p:cNvPr>
          <p:cNvGraphicFramePr/>
          <p:nvPr>
            <p:extLst>
              <p:ext uri="{D42A27DB-BD31-4B8C-83A1-F6EECF244321}">
                <p14:modId xmlns:p14="http://schemas.microsoft.com/office/powerpoint/2010/main" val="991424841"/>
              </p:ext>
            </p:extLst>
          </p:nvPr>
        </p:nvGraphicFramePr>
        <p:xfrm>
          <a:off x="3092521" y="215757"/>
          <a:ext cx="18103066" cy="13068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516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0ABEE-7F47-95F2-46B7-2872C14C5133}"/>
              </a:ext>
            </a:extLst>
          </p:cNvPr>
          <p:cNvSpPr>
            <a:spLocks noGrp="1"/>
          </p:cNvSpPr>
          <p:nvPr>
            <p:ph type="title"/>
          </p:nvPr>
        </p:nvSpPr>
        <p:spPr>
          <a:xfrm>
            <a:off x="1178113" y="914400"/>
            <a:ext cx="22037040" cy="2523768"/>
          </a:xfrm>
        </p:spPr>
        <p:txBody>
          <a:bodyPr/>
          <a:lstStyle/>
          <a:p>
            <a:r>
              <a:rPr lang="en-US" sz="10800" dirty="0">
                <a:latin typeface="Poppins" panose="00000500000000000000" pitchFamily="2" charset="0"/>
                <a:cs typeface="Poppins" panose="00000500000000000000" pitchFamily="2" charset="0"/>
              </a:rPr>
              <a:t>.NET AI Libraries</a:t>
            </a:r>
            <a:br>
              <a:rPr lang="en-US" dirty="0">
                <a:latin typeface="Poppins" panose="00000500000000000000" pitchFamily="2" charset="0"/>
                <a:cs typeface="Poppins" panose="00000500000000000000" pitchFamily="2" charset="0"/>
              </a:rPr>
            </a:br>
            <a:r>
              <a:rPr lang="en-US" sz="5600" dirty="0">
                <a:latin typeface="Poppins" panose="00000500000000000000" pitchFamily="2" charset="0"/>
                <a:cs typeface="Poppins" panose="00000500000000000000" pitchFamily="2" charset="0"/>
              </a:rPr>
              <a:t>Microsoft.Extensions.AI and </a:t>
            </a:r>
            <a:r>
              <a:rPr lang="en-US" sz="5600" dirty="0" err="1">
                <a:latin typeface="Poppins" panose="00000500000000000000" pitchFamily="2" charset="0"/>
                <a:cs typeface="Poppins" panose="00000500000000000000" pitchFamily="2" charset="0"/>
              </a:rPr>
              <a:t>Microsoft.Extensions.VectorData</a:t>
            </a:r>
            <a:r>
              <a:rPr lang="en-US" sz="5600" dirty="0">
                <a:latin typeface="Poppins" panose="00000500000000000000" pitchFamily="2" charset="0"/>
                <a:cs typeface="Poppins" panose="00000500000000000000" pitchFamily="2" charset="0"/>
              </a:rPr>
              <a:t> </a:t>
            </a:r>
            <a:endParaRPr lang="en-US"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00EA745F-8C7C-8F17-A6AF-D1B3BBE0BDC1}"/>
              </a:ext>
            </a:extLst>
          </p:cNvPr>
          <p:cNvSpPr txBox="1"/>
          <p:nvPr/>
        </p:nvSpPr>
        <p:spPr>
          <a:xfrm>
            <a:off x="2135187" y="4158938"/>
            <a:ext cx="20116800" cy="2011680"/>
          </a:xfrm>
          <a:prstGeom prst="roundRect">
            <a:avLst>
              <a:gd name="adj" fmla="val 50000"/>
            </a:avLst>
          </a:prstGeom>
          <a:solidFill>
            <a:schemeClr val="accent1">
              <a:lumMod val="50000"/>
            </a:schemeClr>
          </a:solidFill>
          <a:effectLst/>
        </p:spPr>
        <p:txBody>
          <a:bodyPr wrap="square" lIns="0" tIns="0" rIns="0" bIns="0" anchor="ctr" anchorCtr="0">
            <a:noAutofit/>
          </a:bodyPr>
          <a:lstStyle>
            <a:defPPr>
              <a:defRPr lang="en-US"/>
            </a:defPPr>
            <a:lvl1pPr algn="ctr" defTabSz="914367" fontAlgn="base">
              <a:spcBef>
                <a:spcPct val="0"/>
              </a:spcBef>
              <a:spcAft>
                <a:spcPct val="0"/>
              </a:spcAft>
              <a:defRPr sz="2400"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914446" defTabSz="1828891">
              <a:defRPr sz="3600"/>
            </a:lvl2pPr>
            <a:lvl3pPr marL="1828891" defTabSz="1828891">
              <a:defRPr sz="3600"/>
            </a:lvl3pPr>
            <a:lvl4pPr marL="2743337" defTabSz="1828891">
              <a:defRPr sz="3600"/>
            </a:lvl4pPr>
            <a:lvl5pPr marL="3657783" defTabSz="1828891">
              <a:defRPr sz="3600"/>
            </a:lvl5pPr>
            <a:lvl6pPr marL="4572229" defTabSz="1828891">
              <a:defRPr sz="3600"/>
            </a:lvl6pPr>
            <a:lvl7pPr marL="5486674" defTabSz="1828891">
              <a:defRPr sz="3600"/>
            </a:lvl7pPr>
            <a:lvl8pPr marL="6401120" defTabSz="1828891">
              <a:defRPr sz="3600"/>
            </a:lvl8pPr>
            <a:lvl9pPr marL="7315566" defTabSz="1828891">
              <a:defRPr sz="3600"/>
            </a:lvl9pPr>
          </a:lstStyle>
          <a:p>
            <a:pPr defTabSz="1828734">
              <a:defRPr/>
            </a:pPr>
            <a:r>
              <a:rPr lang="en-US" sz="4800">
                <a:solidFill>
                  <a:srgbClr val="FFFFFF"/>
                </a:solidFill>
                <a:latin typeface="Poppins" panose="00000500000000000000" pitchFamily="2" charset="0"/>
                <a:cs typeface="Poppins" panose="00000500000000000000" pitchFamily="2" charset="0"/>
              </a:rPr>
              <a:t>Streamline AI integration with our unified APIs </a:t>
            </a:r>
          </a:p>
        </p:txBody>
      </p:sp>
      <p:sp>
        <p:nvSpPr>
          <p:cNvPr id="5" name="TextBox 4">
            <a:extLst>
              <a:ext uri="{FF2B5EF4-FFF2-40B4-BE49-F238E27FC236}">
                <a16:creationId xmlns:a16="http://schemas.microsoft.com/office/drawing/2014/main" id="{F22BC32F-B2A2-0AEC-1A4B-041915599433}"/>
              </a:ext>
            </a:extLst>
          </p:cNvPr>
          <p:cNvSpPr txBox="1"/>
          <p:nvPr/>
        </p:nvSpPr>
        <p:spPr>
          <a:xfrm>
            <a:off x="2135187" y="7545384"/>
            <a:ext cx="9357360" cy="1463040"/>
          </a:xfrm>
          <a:prstGeom prst="roundRect">
            <a:avLst>
              <a:gd name="adj" fmla="val 50000"/>
            </a:avLst>
          </a:prstGeom>
          <a:solidFill>
            <a:schemeClr val="bg1">
              <a:lumMod val="25000"/>
              <a:lumOff val="75000"/>
            </a:schemeClr>
          </a:solidFill>
          <a:ln w="38100">
            <a:noFill/>
          </a:ln>
          <a:effectLst>
            <a:outerShdw blurRad="101600" dist="76200" dir="2700000" algn="tl" rotWithShape="0">
              <a:srgbClr val="562920">
                <a:alpha val="14902"/>
              </a:srgbClr>
            </a:outerShdw>
          </a:effectLst>
        </p:spPr>
        <p:txBody>
          <a:bodyPr wrap="square" lIns="0" tIns="0" rIns="0" bIns="0" anchor="ctr" anchorCtr="0">
            <a:noAutofit/>
          </a:bodyPr>
          <a:lstStyle/>
          <a:p>
            <a:pPr algn="ctr" defTabSz="914218">
              <a:defRPr/>
            </a:pPr>
            <a:r>
              <a:rPr lang="en-US" sz="4800" b="1" kern="0" spc="-150">
                <a:latin typeface="Poppins" panose="00000500000000000000" pitchFamily="2" charset="0"/>
                <a:cs typeface="Poppins" panose="00000500000000000000" pitchFamily="2" charset="0"/>
              </a:rPr>
              <a:t>Common AI abstractions</a:t>
            </a:r>
          </a:p>
        </p:txBody>
      </p:sp>
      <p:sp>
        <p:nvSpPr>
          <p:cNvPr id="12" name="TextBox 11">
            <a:extLst>
              <a:ext uri="{FF2B5EF4-FFF2-40B4-BE49-F238E27FC236}">
                <a16:creationId xmlns:a16="http://schemas.microsoft.com/office/drawing/2014/main" id="{525D116C-9107-C268-F0D2-0CD79C45C6CA}"/>
              </a:ext>
            </a:extLst>
          </p:cNvPr>
          <p:cNvSpPr txBox="1"/>
          <p:nvPr/>
        </p:nvSpPr>
        <p:spPr>
          <a:xfrm>
            <a:off x="12742227" y="7545384"/>
            <a:ext cx="9509760" cy="1463040"/>
          </a:xfrm>
          <a:prstGeom prst="roundRect">
            <a:avLst>
              <a:gd name="adj" fmla="val 50000"/>
            </a:avLst>
          </a:prstGeom>
          <a:solidFill>
            <a:schemeClr val="bg1">
              <a:lumMod val="25000"/>
              <a:lumOff val="75000"/>
            </a:schemeClr>
          </a:solidFill>
          <a:ln w="38100">
            <a:noFill/>
          </a:ln>
          <a:effectLst>
            <a:outerShdw blurRad="101600" dist="76200" dir="2700000" algn="tl" rotWithShape="0">
              <a:srgbClr val="562920">
                <a:alpha val="14902"/>
              </a:srgbClr>
            </a:outerShdw>
          </a:effectLst>
        </p:spPr>
        <p:txBody>
          <a:bodyPr wrap="square" lIns="0" tIns="0" rIns="0" bIns="0" anchor="ctr" anchorCtr="0">
            <a:noAutofit/>
          </a:bodyPr>
          <a:lstStyle/>
          <a:p>
            <a:pPr algn="ctr" defTabSz="914218">
              <a:defRPr/>
            </a:pPr>
            <a:r>
              <a:rPr lang="en-US" sz="4800" b="1" kern="0" spc="-150">
                <a:latin typeface="Poppins" panose="00000500000000000000" pitchFamily="2" charset="0"/>
                <a:cs typeface="Poppins" panose="00000500000000000000" pitchFamily="2" charset="0"/>
              </a:rPr>
              <a:t>Standard m</a:t>
            </a:r>
            <a:r>
              <a:rPr lang="en-US" sz="4800" b="1" kern="0" spc="-150" err="1">
                <a:latin typeface="Poppins" panose="00000500000000000000" pitchFamily="2" charset="0"/>
                <a:cs typeface="Poppins" panose="00000500000000000000" pitchFamily="2" charset="0"/>
              </a:rPr>
              <a:t>iddleware</a:t>
            </a:r>
            <a:r>
              <a:rPr lang="en-US" sz="4800" b="1" kern="0" spc="-150">
                <a:latin typeface="Poppins" panose="00000500000000000000" pitchFamily="2" charset="0"/>
                <a:cs typeface="Poppins" panose="00000500000000000000" pitchFamily="2" charset="0"/>
              </a:rPr>
              <a:t> </a:t>
            </a:r>
          </a:p>
        </p:txBody>
      </p:sp>
      <p:sp>
        <p:nvSpPr>
          <p:cNvPr id="13" name="TextBox 12">
            <a:extLst>
              <a:ext uri="{FF2B5EF4-FFF2-40B4-BE49-F238E27FC236}">
                <a16:creationId xmlns:a16="http://schemas.microsoft.com/office/drawing/2014/main" id="{96409FC9-9273-F39B-ED3D-C162A7BD5860}"/>
              </a:ext>
            </a:extLst>
          </p:cNvPr>
          <p:cNvSpPr txBox="1"/>
          <p:nvPr/>
        </p:nvSpPr>
        <p:spPr>
          <a:xfrm>
            <a:off x="2135189" y="10383190"/>
            <a:ext cx="9509760" cy="1463040"/>
          </a:xfrm>
          <a:prstGeom prst="roundRect">
            <a:avLst>
              <a:gd name="adj" fmla="val 50000"/>
            </a:avLst>
          </a:prstGeom>
          <a:solidFill>
            <a:schemeClr val="bg1">
              <a:lumMod val="25000"/>
              <a:lumOff val="75000"/>
            </a:schemeClr>
          </a:solidFill>
          <a:ln w="38100">
            <a:noFill/>
          </a:ln>
          <a:effectLst>
            <a:outerShdw blurRad="101600" dist="76200" dir="2700000" algn="tl" rotWithShape="0">
              <a:srgbClr val="562920">
                <a:alpha val="14902"/>
              </a:srgbClr>
            </a:outerShdw>
          </a:effectLst>
        </p:spPr>
        <p:txBody>
          <a:bodyPr wrap="square" lIns="0" tIns="0" rIns="0" bIns="0" anchor="ctr" anchorCtr="0">
            <a:noAutofit/>
          </a:bodyPr>
          <a:lstStyle/>
          <a:p>
            <a:pPr algn="ctr" defTabSz="914218">
              <a:defRPr/>
            </a:pPr>
            <a:r>
              <a:rPr lang="en-US" sz="4800" b="1" kern="0" spc="-150">
                <a:latin typeface="Poppins" panose="00000500000000000000" pitchFamily="2" charset="0"/>
                <a:cs typeface="Poppins" panose="00000500000000000000" pitchFamily="2" charset="0"/>
              </a:rPr>
              <a:t>Vector store operations and abstractions</a:t>
            </a:r>
          </a:p>
        </p:txBody>
      </p:sp>
      <p:sp>
        <p:nvSpPr>
          <p:cNvPr id="3" name="TextBox 2">
            <a:extLst>
              <a:ext uri="{FF2B5EF4-FFF2-40B4-BE49-F238E27FC236}">
                <a16:creationId xmlns:a16="http://schemas.microsoft.com/office/drawing/2014/main" id="{B8F93873-8430-E6A7-BBC1-BA411A6BC652}"/>
              </a:ext>
            </a:extLst>
          </p:cNvPr>
          <p:cNvSpPr txBox="1"/>
          <p:nvPr/>
        </p:nvSpPr>
        <p:spPr>
          <a:xfrm>
            <a:off x="12742227" y="10383190"/>
            <a:ext cx="9509760" cy="1463040"/>
          </a:xfrm>
          <a:prstGeom prst="roundRect">
            <a:avLst>
              <a:gd name="adj" fmla="val 50000"/>
            </a:avLst>
          </a:prstGeom>
          <a:solidFill>
            <a:schemeClr val="bg1">
              <a:lumMod val="25000"/>
              <a:lumOff val="75000"/>
            </a:schemeClr>
          </a:solidFill>
          <a:ln w="38100">
            <a:noFill/>
          </a:ln>
          <a:effectLst>
            <a:outerShdw blurRad="101600" dist="76200" dir="2700000" algn="tl" rotWithShape="0">
              <a:srgbClr val="562920">
                <a:alpha val="14902"/>
              </a:srgbClr>
            </a:outerShdw>
          </a:effectLst>
        </p:spPr>
        <p:txBody>
          <a:bodyPr wrap="square" lIns="0" tIns="0" rIns="0" bIns="0" anchor="ctr" anchorCtr="0">
            <a:noAutofit/>
          </a:bodyPr>
          <a:lstStyle/>
          <a:p>
            <a:pPr algn="ctr" defTabSz="914218">
              <a:defRPr/>
            </a:pPr>
            <a:r>
              <a:rPr lang="en-US" sz="4800" b="1" kern="0" spc="-150">
                <a:latin typeface="Poppins" panose="00000500000000000000" pitchFamily="2" charset="0"/>
                <a:cs typeface="Poppins" panose="00000500000000000000" pitchFamily="2" charset="0"/>
              </a:rPr>
              <a:t>Interoperability and extensibility</a:t>
            </a:r>
          </a:p>
        </p:txBody>
      </p:sp>
    </p:spTree>
    <p:extLst>
      <p:ext uri="{BB962C8B-B14F-4D97-AF65-F5344CB8AC3E}">
        <p14:creationId xmlns:p14="http://schemas.microsoft.com/office/powerpoint/2010/main" val="3040654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250"/>
                                  </p:stCondLst>
                                  <p:childTnLst>
                                    <p:animMotion origin="layout" path="M -1.875E-6 0.04606 L -1.875E-6 3.7037E-7 " pathEditMode="relative" rAng="0" ptsTypes="AA">
                                      <p:cBhvr>
                                        <p:cTn id="12" dur="500" fill="hold"/>
                                        <p:tgtEl>
                                          <p:spTgt spid="5"/>
                                        </p:tgtEl>
                                        <p:attrNameLst>
                                          <p:attrName>ppt_x</p:attrName>
                                          <p:attrName>ppt_y</p:attrName>
                                        </p:attrNameLst>
                                      </p:cBhvr>
                                      <p:rCtr x="0" y="-2315"/>
                                    </p:animMotion>
                                  </p:childTnLst>
                                </p:cTn>
                              </p:par>
                              <p:par>
                                <p:cTn id="13" presetID="10"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500"/>
                                  </p:stCondLst>
                                  <p:childTnLst>
                                    <p:animMotion origin="layout" path="M 2.08333E-6 0.04606 L 2.08333E-6 3.7037E-7 " pathEditMode="relative" rAng="0" ptsTypes="AA">
                                      <p:cBhvr>
                                        <p:cTn id="17" dur="500" fill="hold"/>
                                        <p:tgtEl>
                                          <p:spTgt spid="12"/>
                                        </p:tgtEl>
                                        <p:attrNameLst>
                                          <p:attrName>ppt_x</p:attrName>
                                          <p:attrName>ppt_y</p:attrName>
                                        </p:attrNameLst>
                                      </p:cBhvr>
                                      <p:rCtr x="0" y="-2315"/>
                                    </p:animMotion>
                                  </p:childTnLst>
                                </p:cTn>
                              </p:par>
                              <p:par>
                                <p:cTn id="18" presetID="10" presetClass="entr" presetSubtype="0" fill="hold" grpId="0" nodeType="withEffect">
                                  <p:stCondLst>
                                    <p:cond delay="75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42" presetClass="path" presetSubtype="0" decel="100000" fill="hold" grpId="1" nodeType="withEffect">
                                  <p:stCondLst>
                                    <p:cond delay="750"/>
                                  </p:stCondLst>
                                  <p:childTnLst>
                                    <p:animMotion origin="layout" path="M 0 0.04606 L 0 4.07407E-6 " pathEditMode="relative" rAng="0" ptsTypes="AA">
                                      <p:cBhvr>
                                        <p:cTn id="22" dur="500" fill="hold"/>
                                        <p:tgtEl>
                                          <p:spTgt spid="13"/>
                                        </p:tgtEl>
                                        <p:attrNameLst>
                                          <p:attrName>ppt_x</p:attrName>
                                          <p:attrName>ppt_y</p:attrName>
                                        </p:attrNameLst>
                                      </p:cBhvr>
                                      <p:rCtr x="0" y="-2315"/>
                                    </p:animMotion>
                                  </p:childTnLst>
                                </p:cTn>
                              </p:par>
                              <p:par>
                                <p:cTn id="23" presetID="10" presetClass="entr" presetSubtype="0" fill="hold" grpId="0" nodeType="withEffect">
                                  <p:stCondLst>
                                    <p:cond delay="5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42" presetClass="path" presetSubtype="0" decel="100000" fill="hold" grpId="1" nodeType="withEffect">
                                  <p:stCondLst>
                                    <p:cond delay="500"/>
                                  </p:stCondLst>
                                  <p:childTnLst>
                                    <p:animMotion origin="layout" path="M 2.08333E-6 0.04606 L 2.08333E-6 3.7037E-7 " pathEditMode="relative" rAng="0" ptsTypes="AA">
                                      <p:cBhvr>
                                        <p:cTn id="27"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12" grpId="0" animBg="1"/>
      <p:bldP spid="12" grpId="1" animBg="1"/>
      <p:bldP spid="13" grpId="0" animBg="1"/>
      <p:bldP spid="13" grpId="1" animBg="1"/>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EA6726A-DD4A-897B-9710-BC0CC1E33E57}"/>
              </a:ext>
            </a:extLst>
          </p:cNvPr>
          <p:cNvSpPr/>
          <p:nvPr/>
        </p:nvSpPr>
        <p:spPr bwMode="auto">
          <a:xfrm>
            <a:off x="5204523" y="3026664"/>
            <a:ext cx="15544800" cy="2862072"/>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spcBef>
                <a:spcPct val="0"/>
              </a:spcBef>
              <a:spcAft>
                <a:spcPct val="0"/>
              </a:spcAft>
            </a:pPr>
            <a:endParaRPr lang="en-US" sz="4000" err="1">
              <a:solidFill>
                <a:schemeClr val="bg1"/>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F582B91A-3BD0-CA5B-3B1B-D14100C32330}"/>
              </a:ext>
            </a:extLst>
          </p:cNvPr>
          <p:cNvSpPr/>
          <p:nvPr/>
        </p:nvSpPr>
        <p:spPr bwMode="auto">
          <a:xfrm>
            <a:off x="5204523" y="6309360"/>
            <a:ext cx="15544800" cy="2862072"/>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spcBef>
                <a:spcPct val="0"/>
              </a:spcBef>
              <a:spcAft>
                <a:spcPct val="0"/>
              </a:spcAft>
            </a:pPr>
            <a:endParaRPr lang="en-US" sz="4000" err="1">
              <a:solidFill>
                <a:schemeClr val="bg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AA9896E3-3F2D-417B-951C-D63FDAA3CAA3}"/>
              </a:ext>
            </a:extLst>
          </p:cNvPr>
          <p:cNvSpPr/>
          <p:nvPr/>
        </p:nvSpPr>
        <p:spPr bwMode="auto">
          <a:xfrm>
            <a:off x="5204523" y="9486643"/>
            <a:ext cx="15544800" cy="286207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spcBef>
                <a:spcPct val="0"/>
              </a:spcBef>
              <a:spcAft>
                <a:spcPct val="0"/>
              </a:spcAft>
            </a:pPr>
            <a:endParaRPr lang="en-US" sz="4000" err="1">
              <a:solidFill>
                <a:schemeClr val="bg1"/>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488BA9B4-8F5C-596A-7882-CB10EB84816E}"/>
              </a:ext>
            </a:extLst>
          </p:cNvPr>
          <p:cNvSpPr/>
          <p:nvPr/>
        </p:nvSpPr>
        <p:spPr bwMode="auto">
          <a:xfrm>
            <a:off x="6103027" y="3883322"/>
            <a:ext cx="2730104" cy="114875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Cloud</a:t>
            </a:r>
          </a:p>
        </p:txBody>
      </p:sp>
      <p:sp>
        <p:nvSpPr>
          <p:cNvPr id="11" name="Rectangle: Rounded Corners 10">
            <a:extLst>
              <a:ext uri="{FF2B5EF4-FFF2-40B4-BE49-F238E27FC236}">
                <a16:creationId xmlns:a16="http://schemas.microsoft.com/office/drawing/2014/main" id="{156669A3-697C-BC0C-0D1D-31CD1AAC4EA1}"/>
              </a:ext>
            </a:extLst>
          </p:cNvPr>
          <p:cNvSpPr/>
          <p:nvPr/>
        </p:nvSpPr>
        <p:spPr bwMode="auto">
          <a:xfrm>
            <a:off x="6736143" y="6498383"/>
            <a:ext cx="3749040" cy="110642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a:solidFill>
                  <a:schemeClr val="tx1"/>
                </a:solidFill>
                <a:ea typeface="Segoe UI" pitchFamily="34" charset="0"/>
                <a:cs typeface="Segoe UI" pitchFamily="34" charset="0"/>
              </a:rPr>
              <a:t>AI Model Provider SDKs</a:t>
            </a:r>
          </a:p>
        </p:txBody>
      </p:sp>
      <p:sp>
        <p:nvSpPr>
          <p:cNvPr id="13" name="Rectangle: Rounded Corners 12">
            <a:extLst>
              <a:ext uri="{FF2B5EF4-FFF2-40B4-BE49-F238E27FC236}">
                <a16:creationId xmlns:a16="http://schemas.microsoft.com/office/drawing/2014/main" id="{50EC53B9-7284-F9B4-56D4-0D587710B39B}"/>
              </a:ext>
            </a:extLst>
          </p:cNvPr>
          <p:cNvSpPr/>
          <p:nvPr/>
        </p:nvSpPr>
        <p:spPr bwMode="auto">
          <a:xfrm>
            <a:off x="6736143" y="7821548"/>
            <a:ext cx="3749040" cy="110642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ea typeface="Segoe UI" pitchFamily="34" charset="0"/>
                <a:cs typeface="Segoe UI" pitchFamily="34" charset="0"/>
              </a:rPr>
              <a:t>Vector Store Provider SDKs</a:t>
            </a:r>
          </a:p>
        </p:txBody>
      </p:sp>
      <p:sp>
        <p:nvSpPr>
          <p:cNvPr id="17" name="Rectangle: Rounded Corners 16">
            <a:extLst>
              <a:ext uri="{FF2B5EF4-FFF2-40B4-BE49-F238E27FC236}">
                <a16:creationId xmlns:a16="http://schemas.microsoft.com/office/drawing/2014/main" id="{22F941DD-8F8E-1352-A6E5-C00F9D5E7893}"/>
              </a:ext>
            </a:extLst>
          </p:cNvPr>
          <p:cNvSpPr/>
          <p:nvPr/>
        </p:nvSpPr>
        <p:spPr bwMode="auto">
          <a:xfrm>
            <a:off x="11143551" y="6526530"/>
            <a:ext cx="3749040" cy="1106424"/>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a:solidFill>
                  <a:schemeClr val="tx1"/>
                </a:solidFill>
                <a:ea typeface="Segoe UI" pitchFamily="34" charset="0"/>
                <a:cs typeface="Segoe UI" pitchFamily="34" charset="0"/>
              </a:rPr>
              <a:t>UI Components</a:t>
            </a:r>
          </a:p>
        </p:txBody>
      </p:sp>
      <p:sp>
        <p:nvSpPr>
          <p:cNvPr id="18" name="Rectangle: Rounded Corners 17">
            <a:extLst>
              <a:ext uri="{FF2B5EF4-FFF2-40B4-BE49-F238E27FC236}">
                <a16:creationId xmlns:a16="http://schemas.microsoft.com/office/drawing/2014/main" id="{D61F3F96-64F0-19F4-41BC-1DC725C9A012}"/>
              </a:ext>
            </a:extLst>
          </p:cNvPr>
          <p:cNvSpPr/>
          <p:nvPr/>
        </p:nvSpPr>
        <p:spPr bwMode="auto">
          <a:xfrm>
            <a:off x="11143551" y="7821548"/>
            <a:ext cx="3749040" cy="1106424"/>
          </a:xfrm>
          <a:prstGeom prst="round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a:solidFill>
                  <a:schemeClr val="tx1"/>
                </a:solidFill>
                <a:ea typeface="Segoe UI" pitchFamily="34" charset="0"/>
                <a:cs typeface="Segoe UI" pitchFamily="34" charset="0"/>
              </a:rPr>
              <a:t>Apps</a:t>
            </a:r>
          </a:p>
        </p:txBody>
      </p:sp>
      <p:sp>
        <p:nvSpPr>
          <p:cNvPr id="19" name="Rectangle: Rounded Corners 18">
            <a:extLst>
              <a:ext uri="{FF2B5EF4-FFF2-40B4-BE49-F238E27FC236}">
                <a16:creationId xmlns:a16="http://schemas.microsoft.com/office/drawing/2014/main" id="{531F183E-AEF0-BB30-8A68-8AE6F07D37B9}"/>
              </a:ext>
            </a:extLst>
          </p:cNvPr>
          <p:cNvSpPr/>
          <p:nvPr/>
        </p:nvSpPr>
        <p:spPr bwMode="auto">
          <a:xfrm>
            <a:off x="15550959" y="6526530"/>
            <a:ext cx="3749040" cy="1106424"/>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a:solidFill>
                  <a:schemeClr val="tx1"/>
                </a:solidFill>
                <a:ea typeface="Segoe UI" pitchFamily="34" charset="0"/>
                <a:cs typeface="Segoe UI" pitchFamily="34" charset="0"/>
              </a:rPr>
              <a:t>AI Libraries</a:t>
            </a:r>
          </a:p>
        </p:txBody>
      </p:sp>
      <p:sp>
        <p:nvSpPr>
          <p:cNvPr id="20" name="Rectangle: Rounded Corners 19">
            <a:extLst>
              <a:ext uri="{FF2B5EF4-FFF2-40B4-BE49-F238E27FC236}">
                <a16:creationId xmlns:a16="http://schemas.microsoft.com/office/drawing/2014/main" id="{5970C7AE-A8BA-2B7D-6941-961D836CA837}"/>
              </a:ext>
            </a:extLst>
          </p:cNvPr>
          <p:cNvSpPr/>
          <p:nvPr/>
        </p:nvSpPr>
        <p:spPr bwMode="auto">
          <a:xfrm>
            <a:off x="15550959" y="7821548"/>
            <a:ext cx="3749040" cy="1106424"/>
          </a:xfrm>
          <a:prstGeom prst="roundRect">
            <a:avLst/>
          </a:prstGeom>
          <a:solidFill>
            <a:schemeClr val="bg1">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a:solidFill>
                  <a:schemeClr val="tx1"/>
                </a:solidFill>
                <a:ea typeface="Segoe UI" pitchFamily="34" charset="0"/>
                <a:cs typeface="Segoe UI" pitchFamily="34" charset="0"/>
              </a:rPr>
              <a:t>Agent Frameworks</a:t>
            </a:r>
          </a:p>
        </p:txBody>
      </p:sp>
      <p:grpSp>
        <p:nvGrpSpPr>
          <p:cNvPr id="37" name="Group 36">
            <a:extLst>
              <a:ext uri="{FF2B5EF4-FFF2-40B4-BE49-F238E27FC236}">
                <a16:creationId xmlns:a16="http://schemas.microsoft.com/office/drawing/2014/main" id="{8FF782EF-CAFC-1BF1-1450-5A86DA672835}"/>
              </a:ext>
            </a:extLst>
          </p:cNvPr>
          <p:cNvGrpSpPr/>
          <p:nvPr/>
        </p:nvGrpSpPr>
        <p:grpSpPr>
          <a:xfrm>
            <a:off x="7885622" y="10085832"/>
            <a:ext cx="10243566" cy="1929384"/>
            <a:chOff x="3879342" y="5042916"/>
            <a:chExt cx="5121783" cy="964692"/>
          </a:xfrm>
          <a:solidFill>
            <a:schemeClr val="bg1">
              <a:lumMod val="25000"/>
              <a:lumOff val="75000"/>
            </a:schemeClr>
          </a:solidFill>
        </p:grpSpPr>
        <p:sp>
          <p:nvSpPr>
            <p:cNvPr id="24" name="Rectangle: Rounded Corners 23">
              <a:extLst>
                <a:ext uri="{FF2B5EF4-FFF2-40B4-BE49-F238E27FC236}">
                  <a16:creationId xmlns:a16="http://schemas.microsoft.com/office/drawing/2014/main" id="{C9380AD8-AD6F-DEF5-3B67-BE5E1599230C}"/>
                </a:ext>
              </a:extLst>
            </p:cNvPr>
            <p:cNvSpPr/>
            <p:nvPr/>
          </p:nvSpPr>
          <p:spPr bwMode="auto">
            <a:xfrm>
              <a:off x="3879342" y="5042916"/>
              <a:ext cx="1874520" cy="964692"/>
            </a:xfrm>
            <a:prstGeom prst="round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AI Extensions</a:t>
              </a:r>
            </a:p>
          </p:txBody>
        </p:sp>
        <p:sp>
          <p:nvSpPr>
            <p:cNvPr id="25" name="Rectangle: Rounded Corners 24">
              <a:extLst>
                <a:ext uri="{FF2B5EF4-FFF2-40B4-BE49-F238E27FC236}">
                  <a16:creationId xmlns:a16="http://schemas.microsoft.com/office/drawing/2014/main" id="{934DB1EE-377C-AFC9-9608-BFE108055845}"/>
                </a:ext>
              </a:extLst>
            </p:cNvPr>
            <p:cNvSpPr/>
            <p:nvPr/>
          </p:nvSpPr>
          <p:spPr bwMode="auto">
            <a:xfrm>
              <a:off x="7126605" y="5042916"/>
              <a:ext cx="1874520" cy="964692"/>
            </a:xfrm>
            <a:prstGeom prst="round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Vector Extensions</a:t>
              </a:r>
            </a:p>
          </p:txBody>
        </p:sp>
      </p:grpSp>
      <p:grpSp>
        <p:nvGrpSpPr>
          <p:cNvPr id="35" name="Group 34">
            <a:extLst>
              <a:ext uri="{FF2B5EF4-FFF2-40B4-BE49-F238E27FC236}">
                <a16:creationId xmlns:a16="http://schemas.microsoft.com/office/drawing/2014/main" id="{646BD319-5223-EBCA-D0F5-D54B1FC6BE48}"/>
              </a:ext>
            </a:extLst>
          </p:cNvPr>
          <p:cNvGrpSpPr/>
          <p:nvPr/>
        </p:nvGrpSpPr>
        <p:grpSpPr>
          <a:xfrm>
            <a:off x="710247" y="6471666"/>
            <a:ext cx="3749040" cy="3156968"/>
            <a:chOff x="354330" y="3232404"/>
            <a:chExt cx="1874520" cy="1578484"/>
          </a:xfrm>
        </p:grpSpPr>
        <p:sp>
          <p:nvSpPr>
            <p:cNvPr id="4" name="Rectangle 3">
              <a:extLst>
                <a:ext uri="{FF2B5EF4-FFF2-40B4-BE49-F238E27FC236}">
                  <a16:creationId xmlns:a16="http://schemas.microsoft.com/office/drawing/2014/main" id="{D0BC5AE6-2975-CE53-E7E2-0EBB428E8974}"/>
                </a:ext>
              </a:extLst>
            </p:cNvPr>
            <p:cNvSpPr/>
            <p:nvPr/>
          </p:nvSpPr>
          <p:spPr bwMode="auto">
            <a:xfrm>
              <a:off x="354330" y="3846196"/>
              <a:ext cx="1874520" cy="96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4800" b="1" dirty="0">
                  <a:solidFill>
                    <a:schemeClr val="tx1"/>
                  </a:solidFill>
                  <a:latin typeface="Poppins" panose="00000500000000000000" pitchFamily="2" charset="0"/>
                  <a:ea typeface="Segoe UI" pitchFamily="34" charset="0"/>
                  <a:cs typeface="Poppins" panose="00000500000000000000" pitchFamily="2" charset="0"/>
                </a:rPr>
                <a:t>Build</a:t>
              </a:r>
            </a:p>
          </p:txBody>
        </p:sp>
        <p:pic>
          <p:nvPicPr>
            <p:cNvPr id="27" name="Graphic 26" descr="Mining tools with solid fill">
              <a:extLst>
                <a:ext uri="{FF2B5EF4-FFF2-40B4-BE49-F238E27FC236}">
                  <a16:creationId xmlns:a16="http://schemas.microsoft.com/office/drawing/2014/main" id="{36F81365-F4F8-7139-848C-D5D992600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963" y="3232404"/>
              <a:ext cx="914400" cy="914400"/>
            </a:xfrm>
            <a:prstGeom prst="rect">
              <a:avLst/>
            </a:prstGeom>
          </p:spPr>
        </p:pic>
      </p:grpSp>
      <p:grpSp>
        <p:nvGrpSpPr>
          <p:cNvPr id="34" name="Group 33">
            <a:extLst>
              <a:ext uri="{FF2B5EF4-FFF2-40B4-BE49-F238E27FC236}">
                <a16:creationId xmlns:a16="http://schemas.microsoft.com/office/drawing/2014/main" id="{7727AB81-18DB-A1E5-1BA3-86729078C373}"/>
              </a:ext>
            </a:extLst>
          </p:cNvPr>
          <p:cNvGrpSpPr/>
          <p:nvPr/>
        </p:nvGrpSpPr>
        <p:grpSpPr>
          <a:xfrm>
            <a:off x="740673" y="3268679"/>
            <a:ext cx="3749040" cy="2843784"/>
            <a:chOff x="354330" y="1589913"/>
            <a:chExt cx="1874520" cy="1421892"/>
          </a:xfrm>
        </p:grpSpPr>
        <p:sp>
          <p:nvSpPr>
            <p:cNvPr id="3" name="Rectangle 2">
              <a:extLst>
                <a:ext uri="{FF2B5EF4-FFF2-40B4-BE49-F238E27FC236}">
                  <a16:creationId xmlns:a16="http://schemas.microsoft.com/office/drawing/2014/main" id="{362D0DB1-DAB2-259A-18B9-158221AB366F}"/>
                </a:ext>
              </a:extLst>
            </p:cNvPr>
            <p:cNvSpPr/>
            <p:nvPr/>
          </p:nvSpPr>
          <p:spPr bwMode="auto">
            <a:xfrm>
              <a:off x="354330" y="2047113"/>
              <a:ext cx="1874520" cy="96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4800" b="1" dirty="0">
                  <a:solidFill>
                    <a:schemeClr val="tx1"/>
                  </a:solidFill>
                  <a:latin typeface="Poppins" panose="00000500000000000000" pitchFamily="2" charset="0"/>
                  <a:ea typeface="Segoe UI" pitchFamily="34" charset="0"/>
                  <a:cs typeface="Poppins" panose="00000500000000000000" pitchFamily="2" charset="0"/>
                </a:rPr>
                <a:t>Integrate</a:t>
              </a:r>
            </a:p>
          </p:txBody>
        </p:sp>
        <p:pic>
          <p:nvPicPr>
            <p:cNvPr id="29" name="Graphic 28" descr="Shuffle with solid fill">
              <a:extLst>
                <a:ext uri="{FF2B5EF4-FFF2-40B4-BE49-F238E27FC236}">
                  <a16:creationId xmlns:a16="http://schemas.microsoft.com/office/drawing/2014/main" id="{57F5A087-24D7-C84D-BC7B-8CD7EE90D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390" y="1589913"/>
              <a:ext cx="914400" cy="914400"/>
            </a:xfrm>
            <a:prstGeom prst="rect">
              <a:avLst/>
            </a:prstGeom>
          </p:spPr>
        </p:pic>
      </p:grpSp>
      <p:grpSp>
        <p:nvGrpSpPr>
          <p:cNvPr id="36" name="Group 35">
            <a:extLst>
              <a:ext uri="{FF2B5EF4-FFF2-40B4-BE49-F238E27FC236}">
                <a16:creationId xmlns:a16="http://schemas.microsoft.com/office/drawing/2014/main" id="{19BE2761-9476-E4EF-6CC3-76C216868371}"/>
              </a:ext>
            </a:extLst>
          </p:cNvPr>
          <p:cNvGrpSpPr/>
          <p:nvPr/>
        </p:nvGrpSpPr>
        <p:grpSpPr>
          <a:xfrm>
            <a:off x="710247" y="9784080"/>
            <a:ext cx="3749040" cy="3017520"/>
            <a:chOff x="354330" y="4809744"/>
            <a:chExt cx="1874520" cy="1508760"/>
          </a:xfrm>
        </p:grpSpPr>
        <p:sp>
          <p:nvSpPr>
            <p:cNvPr id="5" name="Rectangle 4">
              <a:extLst>
                <a:ext uri="{FF2B5EF4-FFF2-40B4-BE49-F238E27FC236}">
                  <a16:creationId xmlns:a16="http://schemas.microsoft.com/office/drawing/2014/main" id="{2C6A760E-5DD1-031C-596A-5B768B60CFEA}"/>
                </a:ext>
              </a:extLst>
            </p:cNvPr>
            <p:cNvSpPr/>
            <p:nvPr/>
          </p:nvSpPr>
          <p:spPr bwMode="auto">
            <a:xfrm>
              <a:off x="354330" y="5353812"/>
              <a:ext cx="1874520" cy="9646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4800" b="1" dirty="0">
                  <a:solidFill>
                    <a:schemeClr val="tx1"/>
                  </a:solidFill>
                  <a:latin typeface="Poppins" panose="00000500000000000000" pitchFamily="2" charset="0"/>
                  <a:ea typeface="Segoe UI" pitchFamily="34" charset="0"/>
                  <a:cs typeface="Poppins" panose="00000500000000000000" pitchFamily="2" charset="0"/>
                </a:rPr>
                <a:t>Core</a:t>
              </a:r>
            </a:p>
          </p:txBody>
        </p:sp>
        <p:pic>
          <p:nvPicPr>
            <p:cNvPr id="33" name="Graphic 32" descr="Building Brick Wall outline">
              <a:extLst>
                <a:ext uri="{FF2B5EF4-FFF2-40B4-BE49-F238E27FC236}">
                  <a16:creationId xmlns:a16="http://schemas.microsoft.com/office/drawing/2014/main" id="{3CFCBF53-F638-A5B6-5527-C739CC1F30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4390" y="4809744"/>
              <a:ext cx="914400" cy="914400"/>
            </a:xfrm>
            <a:prstGeom prst="rect">
              <a:avLst/>
            </a:prstGeom>
          </p:spPr>
        </p:pic>
      </p:grpSp>
      <p:cxnSp>
        <p:nvCxnSpPr>
          <p:cNvPr id="40" name="Straight Connector 39">
            <a:extLst>
              <a:ext uri="{FF2B5EF4-FFF2-40B4-BE49-F238E27FC236}">
                <a16:creationId xmlns:a16="http://schemas.microsoft.com/office/drawing/2014/main" id="{ED80B028-AB46-1F8A-94D3-6B9AA7F0BAC6}"/>
              </a:ext>
            </a:extLst>
          </p:cNvPr>
          <p:cNvCxnSpPr>
            <a:cxnSpLocks/>
          </p:cNvCxnSpPr>
          <p:nvPr/>
        </p:nvCxnSpPr>
        <p:spPr>
          <a:xfrm>
            <a:off x="1129347" y="6073186"/>
            <a:ext cx="22128480" cy="0"/>
          </a:xfrm>
          <a:prstGeom prst="line">
            <a:avLst/>
          </a:prstGeom>
          <a:ln w="6350">
            <a:solidFill>
              <a:schemeClr val="bg1">
                <a:lumMod val="75000"/>
                <a:lumOff val="2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0F9AA05-26AC-3777-7488-E9D7C9B4FC36}"/>
              </a:ext>
            </a:extLst>
          </p:cNvPr>
          <p:cNvCxnSpPr>
            <a:cxnSpLocks/>
          </p:cNvCxnSpPr>
          <p:nvPr/>
        </p:nvCxnSpPr>
        <p:spPr>
          <a:xfrm>
            <a:off x="1129347" y="9355882"/>
            <a:ext cx="22128480" cy="0"/>
          </a:xfrm>
          <a:prstGeom prst="line">
            <a:avLst/>
          </a:prstGeom>
          <a:ln w="6350">
            <a:solidFill>
              <a:schemeClr val="bg1">
                <a:lumMod val="75000"/>
                <a:lumOff val="2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FE185044-2219-6EC4-6666-64921706E718}"/>
              </a:ext>
            </a:extLst>
          </p:cNvPr>
          <p:cNvSpPr/>
          <p:nvPr/>
        </p:nvSpPr>
        <p:spPr bwMode="auto">
          <a:xfrm>
            <a:off x="9836821" y="3883322"/>
            <a:ext cx="2730104" cy="114875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Web</a:t>
            </a:r>
          </a:p>
        </p:txBody>
      </p:sp>
      <p:sp>
        <p:nvSpPr>
          <p:cNvPr id="43" name="Rectangle: Rounded Corners 42">
            <a:extLst>
              <a:ext uri="{FF2B5EF4-FFF2-40B4-BE49-F238E27FC236}">
                <a16:creationId xmlns:a16="http://schemas.microsoft.com/office/drawing/2014/main" id="{FD25C2B4-1045-22DB-D629-441AE9464A9A}"/>
              </a:ext>
            </a:extLst>
          </p:cNvPr>
          <p:cNvSpPr/>
          <p:nvPr/>
        </p:nvSpPr>
        <p:spPr bwMode="auto">
          <a:xfrm>
            <a:off x="13570615" y="3883322"/>
            <a:ext cx="2730104" cy="114875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Desktop</a:t>
            </a:r>
          </a:p>
        </p:txBody>
      </p:sp>
      <p:sp>
        <p:nvSpPr>
          <p:cNvPr id="44" name="Rectangle: Rounded Corners 43">
            <a:extLst>
              <a:ext uri="{FF2B5EF4-FFF2-40B4-BE49-F238E27FC236}">
                <a16:creationId xmlns:a16="http://schemas.microsoft.com/office/drawing/2014/main" id="{A2E62FB7-84CD-DCD5-A36B-E8082791738A}"/>
              </a:ext>
            </a:extLst>
          </p:cNvPr>
          <p:cNvSpPr/>
          <p:nvPr/>
        </p:nvSpPr>
        <p:spPr bwMode="auto">
          <a:xfrm>
            <a:off x="17304409" y="3883322"/>
            <a:ext cx="2730104" cy="114875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Mobile</a:t>
            </a:r>
          </a:p>
        </p:txBody>
      </p:sp>
      <p:sp>
        <p:nvSpPr>
          <p:cNvPr id="14" name="Text Placeholder 13">
            <a:extLst>
              <a:ext uri="{FF2B5EF4-FFF2-40B4-BE49-F238E27FC236}">
                <a16:creationId xmlns:a16="http://schemas.microsoft.com/office/drawing/2014/main" id="{93DD6F83-251A-A899-839A-9C25330E9DA3}"/>
              </a:ext>
            </a:extLst>
          </p:cNvPr>
          <p:cNvSpPr>
            <a:spLocks noGrp="1"/>
          </p:cNvSpPr>
          <p:nvPr>
            <p:ph type="body" sz="quarter" idx="10"/>
          </p:nvPr>
        </p:nvSpPr>
        <p:spPr>
          <a:xfrm>
            <a:off x="1140565" y="1066800"/>
            <a:ext cx="7910968" cy="939800"/>
          </a:xfrm>
        </p:spPr>
        <p:txBody>
          <a:bodyPr/>
          <a:lstStyle/>
          <a:p>
            <a:r>
              <a:rPr lang="en-US" dirty="0"/>
              <a:t>AI and Vector Data</a:t>
            </a:r>
          </a:p>
        </p:txBody>
      </p:sp>
      <p:sp>
        <p:nvSpPr>
          <p:cNvPr id="15" name="Text Placeholder 14">
            <a:extLst>
              <a:ext uri="{FF2B5EF4-FFF2-40B4-BE49-F238E27FC236}">
                <a16:creationId xmlns:a16="http://schemas.microsoft.com/office/drawing/2014/main" id="{1C28377F-5C84-9A0D-735C-D1D3631E5F59}"/>
              </a:ext>
            </a:extLst>
          </p:cNvPr>
          <p:cNvSpPr>
            <a:spLocks noGrp="1"/>
          </p:cNvSpPr>
          <p:nvPr>
            <p:ph type="body" sz="quarter" idx="11"/>
          </p:nvPr>
        </p:nvSpPr>
        <p:spPr/>
        <p:txBody>
          <a:bodyPr/>
          <a:lstStyle/>
          <a:p>
            <a:r>
              <a:rPr lang="en-US" dirty="0"/>
              <a:t>extensions</a:t>
            </a:r>
          </a:p>
        </p:txBody>
      </p:sp>
      <p:sp>
        <p:nvSpPr>
          <p:cNvPr id="23" name="Rectangle: Rounded Corners 22">
            <a:extLst>
              <a:ext uri="{FF2B5EF4-FFF2-40B4-BE49-F238E27FC236}">
                <a16:creationId xmlns:a16="http://schemas.microsoft.com/office/drawing/2014/main" id="{6A22AB45-3453-8FCB-E337-74C41139391B}"/>
              </a:ext>
            </a:extLst>
          </p:cNvPr>
          <p:cNvSpPr/>
          <p:nvPr/>
        </p:nvSpPr>
        <p:spPr bwMode="auto">
          <a:xfrm>
            <a:off x="6736143" y="6469666"/>
            <a:ext cx="3749040" cy="110642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AI Model Provider SDKs</a:t>
            </a:r>
          </a:p>
        </p:txBody>
      </p:sp>
      <p:sp>
        <p:nvSpPr>
          <p:cNvPr id="26" name="Rectangle: Rounded Corners 25">
            <a:extLst>
              <a:ext uri="{FF2B5EF4-FFF2-40B4-BE49-F238E27FC236}">
                <a16:creationId xmlns:a16="http://schemas.microsoft.com/office/drawing/2014/main" id="{CA1F371E-6A7C-8501-E828-4933BA09FF99}"/>
              </a:ext>
            </a:extLst>
          </p:cNvPr>
          <p:cNvSpPr/>
          <p:nvPr/>
        </p:nvSpPr>
        <p:spPr bwMode="auto">
          <a:xfrm>
            <a:off x="6736143" y="7792831"/>
            <a:ext cx="3749040" cy="110642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Vector Store Provider SDKs</a:t>
            </a:r>
          </a:p>
        </p:txBody>
      </p:sp>
      <p:sp>
        <p:nvSpPr>
          <p:cNvPr id="28" name="Rectangle: Rounded Corners 27">
            <a:extLst>
              <a:ext uri="{FF2B5EF4-FFF2-40B4-BE49-F238E27FC236}">
                <a16:creationId xmlns:a16="http://schemas.microsoft.com/office/drawing/2014/main" id="{F7781D31-CA83-1496-5653-1AA3FEDA5F00}"/>
              </a:ext>
            </a:extLst>
          </p:cNvPr>
          <p:cNvSpPr/>
          <p:nvPr/>
        </p:nvSpPr>
        <p:spPr bwMode="auto">
          <a:xfrm>
            <a:off x="11143551" y="6497813"/>
            <a:ext cx="3749040" cy="110642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UI Components</a:t>
            </a:r>
          </a:p>
        </p:txBody>
      </p:sp>
      <p:sp>
        <p:nvSpPr>
          <p:cNvPr id="30" name="Rectangle: Rounded Corners 29">
            <a:extLst>
              <a:ext uri="{FF2B5EF4-FFF2-40B4-BE49-F238E27FC236}">
                <a16:creationId xmlns:a16="http://schemas.microsoft.com/office/drawing/2014/main" id="{87913D92-6362-FC25-4DB6-07B1C4EE37A0}"/>
              </a:ext>
            </a:extLst>
          </p:cNvPr>
          <p:cNvSpPr/>
          <p:nvPr/>
        </p:nvSpPr>
        <p:spPr bwMode="auto">
          <a:xfrm>
            <a:off x="11143551" y="7792831"/>
            <a:ext cx="3749040" cy="110642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Apps</a:t>
            </a:r>
          </a:p>
        </p:txBody>
      </p:sp>
      <p:sp>
        <p:nvSpPr>
          <p:cNvPr id="31" name="Rectangle: Rounded Corners 30">
            <a:extLst>
              <a:ext uri="{FF2B5EF4-FFF2-40B4-BE49-F238E27FC236}">
                <a16:creationId xmlns:a16="http://schemas.microsoft.com/office/drawing/2014/main" id="{7432F169-F8EE-B7ED-3120-3A73F7961488}"/>
              </a:ext>
            </a:extLst>
          </p:cNvPr>
          <p:cNvSpPr/>
          <p:nvPr/>
        </p:nvSpPr>
        <p:spPr bwMode="auto">
          <a:xfrm>
            <a:off x="15550959" y="6497813"/>
            <a:ext cx="3749040" cy="110642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AI Libraries</a:t>
            </a:r>
          </a:p>
        </p:txBody>
      </p:sp>
      <p:sp>
        <p:nvSpPr>
          <p:cNvPr id="32" name="Rectangle: Rounded Corners 31">
            <a:extLst>
              <a:ext uri="{FF2B5EF4-FFF2-40B4-BE49-F238E27FC236}">
                <a16:creationId xmlns:a16="http://schemas.microsoft.com/office/drawing/2014/main" id="{702CE14A-B634-44B9-C46B-3C2023599330}"/>
              </a:ext>
            </a:extLst>
          </p:cNvPr>
          <p:cNvSpPr/>
          <p:nvPr/>
        </p:nvSpPr>
        <p:spPr bwMode="auto">
          <a:xfrm>
            <a:off x="15550959" y="7792831"/>
            <a:ext cx="3749040" cy="110642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spcBef>
                <a:spcPct val="0"/>
              </a:spcBef>
              <a:spcAft>
                <a:spcPct val="0"/>
              </a:spcAft>
            </a:pPr>
            <a:r>
              <a:rPr lang="en-US" sz="3200" b="1" dirty="0">
                <a:solidFill>
                  <a:schemeClr val="tx1"/>
                </a:solidFill>
                <a:latin typeface="Poppins" panose="00000500000000000000" pitchFamily="2" charset="0"/>
                <a:ea typeface="Segoe UI" pitchFamily="34" charset="0"/>
                <a:cs typeface="Poppins" panose="00000500000000000000" pitchFamily="2" charset="0"/>
              </a:rPr>
              <a:t>Agent Frameworks</a:t>
            </a:r>
          </a:p>
        </p:txBody>
      </p:sp>
    </p:spTree>
    <p:extLst>
      <p:ext uri="{BB962C8B-B14F-4D97-AF65-F5344CB8AC3E}">
        <p14:creationId xmlns:p14="http://schemas.microsoft.com/office/powerpoint/2010/main" val="4220406898"/>
      </p:ext>
    </p:extLst>
  </p:cSld>
  <p:clrMapOvr>
    <a:masterClrMapping/>
  </p:clrMapOvr>
</p:sld>
</file>

<file path=ppt/theme/theme1.xml><?xml version="1.0" encoding="utf-8"?>
<a:theme xmlns:a="http://schemas.openxmlformats.org/drawingml/2006/main" name="Office Theme">
  <a:themeElements>
    <a:clrScheme name="Custom 67">
      <a:dk1>
        <a:srgbClr val="000000"/>
      </a:dk1>
      <a:lt1>
        <a:srgbClr val="FEFFFE"/>
      </a:lt1>
      <a:dk2>
        <a:srgbClr val="1F1E31"/>
      </a:dk2>
      <a:lt2>
        <a:srgbClr val="A6A6A6"/>
      </a:lt2>
      <a:accent1>
        <a:srgbClr val="502AD4"/>
      </a:accent1>
      <a:accent2>
        <a:srgbClr val="0B6BFF"/>
      </a:accent2>
      <a:accent3>
        <a:srgbClr val="D502AA"/>
      </a:accent3>
      <a:accent4>
        <a:srgbClr val="EEEAFA"/>
      </a:accent4>
      <a:accent5>
        <a:srgbClr val="B9AAEE"/>
      </a:accent5>
      <a:accent6>
        <a:srgbClr val="9DC3FF"/>
      </a:accent6>
      <a:hlink>
        <a:srgbClr val="7F0066"/>
      </a:hlink>
      <a:folHlink>
        <a:srgbClr val="EF99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68">
      <a:dk1>
        <a:srgbClr val="000000"/>
      </a:dk1>
      <a:lt1>
        <a:srgbClr val="FEFFFE"/>
      </a:lt1>
      <a:dk2>
        <a:srgbClr val="1F1E32"/>
      </a:dk2>
      <a:lt2>
        <a:srgbClr val="A5A6A6"/>
      </a:lt2>
      <a:accent1>
        <a:srgbClr val="5728DC"/>
      </a:accent1>
      <a:accent2>
        <a:srgbClr val="0B6BFF"/>
      </a:accent2>
      <a:accent3>
        <a:srgbClr val="D600AA"/>
      </a:accent3>
      <a:accent4>
        <a:srgbClr val="EEEAFA"/>
      </a:accent4>
      <a:accent5>
        <a:srgbClr val="B9AAEE"/>
      </a:accent5>
      <a:accent6>
        <a:srgbClr val="9DC3FF"/>
      </a:accent6>
      <a:hlink>
        <a:srgbClr val="800066"/>
      </a:hlink>
      <a:folHlink>
        <a:srgbClr val="EF99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052F01250B3C4EA35319BECB5180E2" ma:contentTypeVersion="22" ma:contentTypeDescription="Create a new document." ma:contentTypeScope="" ma:versionID="96588bb72aa1f89cbba4d25d97eaf028">
  <xsd:schema xmlns:xsd="http://www.w3.org/2001/XMLSchema" xmlns:xs="http://www.w3.org/2001/XMLSchema" xmlns:p="http://schemas.microsoft.com/office/2006/metadata/properties" xmlns:ns1="http://schemas.microsoft.com/sharepoint/v3" xmlns:ns2="74c18777-103c-41e9-a015-2fe71723a707" xmlns:ns3="9db526e3-7318-4ba8-96a2-8e5be2712bf3" xmlns:ns4="230e9df3-be65-4c73-a93b-d1236ebd677e" targetNamespace="http://schemas.microsoft.com/office/2006/metadata/properties" ma:root="true" ma:fieldsID="f15e8688859909b215c574a0bc2ed038" ns1:_="" ns2:_="" ns3:_="" ns4:_="">
    <xsd:import namespace="http://schemas.microsoft.com/sharepoint/v3"/>
    <xsd:import namespace="74c18777-103c-41e9-a015-2fe71723a707"/>
    <xsd:import namespace="9db526e3-7318-4ba8-96a2-8e5be2712bf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2:MediaLengthInSeconds" minOccurs="0"/>
                <xsd:element ref="ns3:SharedWithUsers" minOccurs="0"/>
                <xsd:element ref="ns3:SharedWithDetail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c18777-103c-41e9-a015-2fe71723a7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b526e3-7318-4ba8-96a2-8e5be2712b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41692f7-c488-49e5-831f-b89804a85714}" ma:internalName="TaxCatchAll" ma:showField="CatchAllData" ma:web="9db526e3-7318-4ba8-96a2-8e5be2712b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74c18777-103c-41e9-a015-2fe71723a707">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3D010E-C4B4-485D-8747-B24908B86D69}">
  <ds:schemaRefs>
    <ds:schemaRef ds:uri="230e9df3-be65-4c73-a93b-d1236ebd677e"/>
    <ds:schemaRef ds:uri="74c18777-103c-41e9-a015-2fe71723a707"/>
    <ds:schemaRef ds:uri="9db526e3-7318-4ba8-96a2-8e5be2712b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B29EBB6-9BE6-4823-87B7-48129F90C0A4}">
  <ds:schemaRefs>
    <ds:schemaRef ds:uri="230e9df3-be65-4c73-a93b-d1236ebd677e"/>
    <ds:schemaRef ds:uri="http://purl.org/dc/terms/"/>
    <ds:schemaRef ds:uri="http://schemas.openxmlformats.org/package/2006/metadata/core-properties"/>
    <ds:schemaRef ds:uri="http://schemas.microsoft.com/office/2006/documentManagement/types"/>
    <ds:schemaRef ds:uri="9db526e3-7318-4ba8-96a2-8e5be2712bf3"/>
    <ds:schemaRef ds:uri="74c18777-103c-41e9-a015-2fe71723a707"/>
    <ds:schemaRef ds:uri="http://purl.org/dc/elements/1.1/"/>
    <ds:schemaRef ds:uri="http://schemas.microsoft.com/office/2006/metadata/properties"/>
    <ds:schemaRef ds:uri="http://schemas.microsoft.com/sharepoint/v3"/>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7B16A34-4DC9-408D-BB09-3A8D4E106F2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5845</TotalTime>
  <Words>436</Words>
  <Application>Microsoft Office PowerPoint</Application>
  <PresentationFormat>Custom</PresentationFormat>
  <Paragraphs>107</Paragraphs>
  <Slides>20</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Aptos</vt:lpstr>
      <vt:lpstr>Arial</vt:lpstr>
      <vt:lpstr>Calibri</vt:lpstr>
      <vt:lpstr>Poppins</vt:lpstr>
      <vt:lpstr>Segoe UI</vt:lpstr>
      <vt:lpstr>Segoe UI Variable Display</vt:lpstr>
      <vt:lpstr>Segoe UI Variable Display Semib</vt:lpstr>
      <vt:lpstr>Segoe UI Variable Display Semibold</vt:lpstr>
      <vt:lpstr>Segoe UI Variable Display Semil</vt:lpstr>
      <vt:lpstr>Segoe UI Variable Display Semilight</vt:lpstr>
      <vt:lpstr>Segoe UI Variable Text Semibold</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 AI Libraries Microsoft.Extensions.AI and Microsoft.Extensions.VectorData </vt:lpstr>
      <vt:lpstr>PowerPoint Presentation</vt:lpstr>
      <vt:lpstr>.NET is “all-in” for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CoreAI-Template2025</dc:title>
  <dc:subject>PptxGenJS Presentation</dc:subject>
  <dc:creator>PptxGenJS</dc:creator>
  <cp:lastModifiedBy>Jeremy Likness</cp:lastModifiedBy>
  <cp:revision>10</cp:revision>
  <dcterms:created xsi:type="dcterms:W3CDTF">2025-05-28T19:55:54Z</dcterms:created>
  <dcterms:modified xsi:type="dcterms:W3CDTF">2026-01-06T23:06:13Z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0x010100E0052F01250B3C4EA35319BECB5180E2</vt:lpwstr>
  </property>
  <property fmtid="{D5CDD505-2E9C-101B-9397-08002B2CF9AE}" pid="3" name="MediaServiceImageTags">
    <vt:lpwstr/>
  </property>
</Properties>
</file>